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3" r:id="rId6"/>
    <p:sldId id="264" r:id="rId7"/>
    <p:sldId id="260" r:id="rId8"/>
    <p:sldId id="266" r:id="rId9"/>
    <p:sldId id="261" r:id="rId10"/>
    <p:sldId id="262" r:id="rId11"/>
    <p:sldId id="267" r:id="rId12"/>
    <p:sldId id="268" r:id="rId13"/>
    <p:sldId id="271" r:id="rId14"/>
    <p:sldId id="269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F89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8894DC-EAF7-4B2D-9439-0A4D159BACD0}" v="78" dt="2024-09-23T15:11:52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Grabinski" userId="6e2603e9ea7112e0" providerId="LiveId" clId="{718894DC-EAF7-4B2D-9439-0A4D159BACD0}"/>
    <pc:docChg chg="undo custSel addSld delSld modSld sldOrd">
      <pc:chgData name="Sarah Grabinski" userId="6e2603e9ea7112e0" providerId="LiveId" clId="{718894DC-EAF7-4B2D-9439-0A4D159BACD0}" dt="2024-09-23T15:46:52.019" v="730"/>
      <pc:docMkLst>
        <pc:docMk/>
      </pc:docMkLst>
      <pc:sldChg chg="new del">
        <pc:chgData name="Sarah Grabinski" userId="6e2603e9ea7112e0" providerId="LiveId" clId="{718894DC-EAF7-4B2D-9439-0A4D159BACD0}" dt="2024-09-22T22:12:01.995" v="86" actId="47"/>
        <pc:sldMkLst>
          <pc:docMk/>
          <pc:sldMk cId="3847355569" sldId="259"/>
        </pc:sldMkLst>
      </pc:sldChg>
      <pc:sldChg chg="addSp delSp modSp new mod">
        <pc:chgData name="Sarah Grabinski" userId="6e2603e9ea7112e0" providerId="LiveId" clId="{718894DC-EAF7-4B2D-9439-0A4D159BACD0}" dt="2024-09-22T22:10:40.992" v="77" actId="1076"/>
        <pc:sldMkLst>
          <pc:docMk/>
          <pc:sldMk cId="1518844364" sldId="260"/>
        </pc:sldMkLst>
        <pc:spChg chg="add mod">
          <ac:chgData name="Sarah Grabinski" userId="6e2603e9ea7112e0" providerId="LiveId" clId="{718894DC-EAF7-4B2D-9439-0A4D159BACD0}" dt="2024-09-22T19:59:47.441" v="59" actId="207"/>
          <ac:spMkLst>
            <pc:docMk/>
            <pc:sldMk cId="1518844364" sldId="260"/>
            <ac:spMk id="2" creationId="{9F79C686-1D3B-2A4F-485F-850FF7D11D85}"/>
          </ac:spMkLst>
        </pc:spChg>
        <pc:spChg chg="add del mod">
          <ac:chgData name="Sarah Grabinski" userId="6e2603e9ea7112e0" providerId="LiveId" clId="{718894DC-EAF7-4B2D-9439-0A4D159BACD0}" dt="2024-09-22T19:59:57.696" v="60" actId="478"/>
          <ac:spMkLst>
            <pc:docMk/>
            <pc:sldMk cId="1518844364" sldId="260"/>
            <ac:spMk id="3" creationId="{6FFD4E4C-D909-A802-11ED-8C89016CE668}"/>
          </ac:spMkLst>
        </pc:spChg>
        <pc:spChg chg="add mod">
          <ac:chgData name="Sarah Grabinski" userId="6e2603e9ea7112e0" providerId="LiveId" clId="{718894DC-EAF7-4B2D-9439-0A4D159BACD0}" dt="2024-09-22T22:10:40.992" v="77" actId="1076"/>
          <ac:spMkLst>
            <pc:docMk/>
            <pc:sldMk cId="1518844364" sldId="260"/>
            <ac:spMk id="4" creationId="{3C938114-DAC3-936D-8B55-A29738FE7B80}"/>
          </ac:spMkLst>
        </pc:spChg>
        <pc:spChg chg="add del mod">
          <ac:chgData name="Sarah Grabinski" userId="6e2603e9ea7112e0" providerId="LiveId" clId="{718894DC-EAF7-4B2D-9439-0A4D159BACD0}" dt="2024-09-22T19:57:03.565" v="31" actId="11529"/>
          <ac:spMkLst>
            <pc:docMk/>
            <pc:sldMk cId="1518844364" sldId="260"/>
            <ac:spMk id="5" creationId="{AB8F5CAA-5572-136A-8846-4E12F2C58263}"/>
          </ac:spMkLst>
        </pc:spChg>
      </pc:sldChg>
      <pc:sldChg chg="addSp delSp modSp add mod ord">
        <pc:chgData name="Sarah Grabinski" userId="6e2603e9ea7112e0" providerId="LiveId" clId="{718894DC-EAF7-4B2D-9439-0A4D159BACD0}" dt="2024-09-23T02:25:19.366" v="348"/>
        <pc:sldMkLst>
          <pc:docMk/>
          <pc:sldMk cId="1920955040" sldId="261"/>
        </pc:sldMkLst>
        <pc:spChg chg="mod">
          <ac:chgData name="Sarah Grabinski" userId="6e2603e9ea7112e0" providerId="LiveId" clId="{718894DC-EAF7-4B2D-9439-0A4D159BACD0}" dt="2024-09-22T20:00:31.243" v="67" actId="207"/>
          <ac:spMkLst>
            <pc:docMk/>
            <pc:sldMk cId="1920955040" sldId="261"/>
            <ac:spMk id="2" creationId="{9F79C686-1D3B-2A4F-485F-850FF7D11D85}"/>
          </ac:spMkLst>
        </pc:spChg>
        <pc:spChg chg="del">
          <ac:chgData name="Sarah Grabinski" userId="6e2603e9ea7112e0" providerId="LiveId" clId="{718894DC-EAF7-4B2D-9439-0A4D159BACD0}" dt="2024-09-22T19:58:30.675" v="52" actId="478"/>
          <ac:spMkLst>
            <pc:docMk/>
            <pc:sldMk cId="1920955040" sldId="261"/>
            <ac:spMk id="3" creationId="{6FFD4E4C-D909-A802-11ED-8C89016CE668}"/>
          </ac:spMkLst>
        </pc:spChg>
        <pc:spChg chg="del">
          <ac:chgData name="Sarah Grabinski" userId="6e2603e9ea7112e0" providerId="LiveId" clId="{718894DC-EAF7-4B2D-9439-0A4D159BACD0}" dt="2024-09-22T19:57:51.869" v="33" actId="478"/>
          <ac:spMkLst>
            <pc:docMk/>
            <pc:sldMk cId="1920955040" sldId="261"/>
            <ac:spMk id="4" creationId="{3C938114-DAC3-936D-8B55-A29738FE7B80}"/>
          </ac:spMkLst>
        </pc:spChg>
        <pc:spChg chg="add mod">
          <ac:chgData name="Sarah Grabinski" userId="6e2603e9ea7112e0" providerId="LiveId" clId="{718894DC-EAF7-4B2D-9439-0A4D159BACD0}" dt="2024-09-22T22:10:29.016" v="76" actId="1037"/>
          <ac:spMkLst>
            <pc:docMk/>
            <pc:sldMk cId="1920955040" sldId="261"/>
            <ac:spMk id="5" creationId="{6FDF9F72-D098-775C-03C2-88554BA72264}"/>
          </ac:spMkLst>
        </pc:spChg>
        <pc:spChg chg="add mod">
          <ac:chgData name="Sarah Grabinski" userId="6e2603e9ea7112e0" providerId="LiveId" clId="{718894DC-EAF7-4B2D-9439-0A4D159BACD0}" dt="2024-09-22T20:00:31.926" v="68" actId="1076"/>
          <ac:spMkLst>
            <pc:docMk/>
            <pc:sldMk cId="1920955040" sldId="261"/>
            <ac:spMk id="6" creationId="{10260741-8B53-A5B2-6F6C-CD921D9D00EE}"/>
          </ac:spMkLst>
        </pc:spChg>
        <pc:spChg chg="add mod">
          <ac:chgData name="Sarah Grabinski" userId="6e2603e9ea7112e0" providerId="LiveId" clId="{718894DC-EAF7-4B2D-9439-0A4D159BACD0}" dt="2024-09-22T22:10:23.113" v="75" actId="1076"/>
          <ac:spMkLst>
            <pc:docMk/>
            <pc:sldMk cId="1920955040" sldId="261"/>
            <ac:spMk id="7" creationId="{07FD31D7-F9E8-41C9-5BF3-FE89FEEEF0F0}"/>
          </ac:spMkLst>
        </pc:spChg>
      </pc:sldChg>
      <pc:sldChg chg="addSp delSp modSp add mod">
        <pc:chgData name="Sarah Grabinski" userId="6e2603e9ea7112e0" providerId="LiveId" clId="{718894DC-EAF7-4B2D-9439-0A4D159BACD0}" dt="2024-09-23T02:22:26.722" v="346" actId="1076"/>
        <pc:sldMkLst>
          <pc:docMk/>
          <pc:sldMk cId="3447107952" sldId="262"/>
        </pc:sldMkLst>
        <pc:spChg chg="mod">
          <ac:chgData name="Sarah Grabinski" userId="6e2603e9ea7112e0" providerId="LiveId" clId="{718894DC-EAF7-4B2D-9439-0A4D159BACD0}" dt="2024-09-22T22:11:49.282" v="83" actId="207"/>
          <ac:spMkLst>
            <pc:docMk/>
            <pc:sldMk cId="3447107952" sldId="262"/>
            <ac:spMk id="2" creationId="{9F79C686-1D3B-2A4F-485F-850FF7D11D85}"/>
          </ac:spMkLst>
        </pc:spChg>
        <pc:spChg chg="add mod">
          <ac:chgData name="Sarah Grabinski" userId="6e2603e9ea7112e0" providerId="LiveId" clId="{718894DC-EAF7-4B2D-9439-0A4D159BACD0}" dt="2024-09-22T22:30:27.584" v="144" actId="1076"/>
          <ac:spMkLst>
            <pc:docMk/>
            <pc:sldMk cId="3447107952" sldId="262"/>
            <ac:spMk id="3" creationId="{29562CD8-8209-56DF-8D6A-EAE3EBDB620D}"/>
          </ac:spMkLst>
        </pc:spChg>
        <pc:spChg chg="add del mod">
          <ac:chgData name="Sarah Grabinski" userId="6e2603e9ea7112e0" providerId="LiveId" clId="{718894DC-EAF7-4B2D-9439-0A4D159BACD0}" dt="2024-09-22T22:30:30.415" v="153" actId="11529"/>
          <ac:spMkLst>
            <pc:docMk/>
            <pc:sldMk cId="3447107952" sldId="262"/>
            <ac:spMk id="4" creationId="{B6225B9B-4087-68E1-2222-378AFBA907E9}"/>
          </ac:spMkLst>
        </pc:spChg>
        <pc:spChg chg="del">
          <ac:chgData name="Sarah Grabinski" userId="6e2603e9ea7112e0" providerId="LiveId" clId="{718894DC-EAF7-4B2D-9439-0A4D159BACD0}" dt="2024-09-22T22:11:52.502" v="84" actId="478"/>
          <ac:spMkLst>
            <pc:docMk/>
            <pc:sldMk cId="3447107952" sldId="262"/>
            <ac:spMk id="5" creationId="{6FDF9F72-D098-775C-03C2-88554BA72264}"/>
          </ac:spMkLst>
        </pc:spChg>
        <pc:spChg chg="add del mod">
          <ac:chgData name="Sarah Grabinski" userId="6e2603e9ea7112e0" providerId="LiveId" clId="{718894DC-EAF7-4B2D-9439-0A4D159BACD0}" dt="2024-09-22T22:26:41.952" v="131" actId="14100"/>
          <ac:spMkLst>
            <pc:docMk/>
            <pc:sldMk cId="3447107952" sldId="262"/>
            <ac:spMk id="6" creationId="{10260741-8B53-A5B2-6F6C-CD921D9D00EE}"/>
          </ac:spMkLst>
        </pc:spChg>
        <pc:spChg chg="del">
          <ac:chgData name="Sarah Grabinski" userId="6e2603e9ea7112e0" providerId="LiveId" clId="{718894DC-EAF7-4B2D-9439-0A4D159BACD0}" dt="2024-09-22T22:11:31.462" v="81" actId="478"/>
          <ac:spMkLst>
            <pc:docMk/>
            <pc:sldMk cId="3447107952" sldId="262"/>
            <ac:spMk id="7" creationId="{07FD31D7-F9E8-41C9-5BF3-FE89FEEEF0F0}"/>
          </ac:spMkLst>
        </pc:spChg>
        <pc:spChg chg="add del mod">
          <ac:chgData name="Sarah Grabinski" userId="6e2603e9ea7112e0" providerId="LiveId" clId="{718894DC-EAF7-4B2D-9439-0A4D159BACD0}" dt="2024-09-22T22:30:53.994" v="157" actId="11529"/>
          <ac:spMkLst>
            <pc:docMk/>
            <pc:sldMk cId="3447107952" sldId="262"/>
            <ac:spMk id="8" creationId="{07487B95-81FE-8169-C676-41E8F8B249B0}"/>
          </ac:spMkLst>
        </pc:spChg>
        <pc:spChg chg="add mod ord">
          <ac:chgData name="Sarah Grabinski" userId="6e2603e9ea7112e0" providerId="LiveId" clId="{718894DC-EAF7-4B2D-9439-0A4D159BACD0}" dt="2024-09-23T02:22:21.780" v="345" actId="1076"/>
          <ac:spMkLst>
            <pc:docMk/>
            <pc:sldMk cId="3447107952" sldId="262"/>
            <ac:spMk id="9" creationId="{52D71EF3-4F96-1E7C-308A-81ADA196B264}"/>
          </ac:spMkLst>
        </pc:spChg>
        <pc:spChg chg="add mod">
          <ac:chgData name="Sarah Grabinski" userId="6e2603e9ea7112e0" providerId="LiveId" clId="{718894DC-EAF7-4B2D-9439-0A4D159BACD0}" dt="2024-09-23T02:20:35.642" v="246" actId="1076"/>
          <ac:spMkLst>
            <pc:docMk/>
            <pc:sldMk cId="3447107952" sldId="262"/>
            <ac:spMk id="10" creationId="{CD9A0AD3-BC22-35EA-0A62-6711A37F6073}"/>
          </ac:spMkLst>
        </pc:spChg>
        <pc:spChg chg="add mod">
          <ac:chgData name="Sarah Grabinski" userId="6e2603e9ea7112e0" providerId="LiveId" clId="{718894DC-EAF7-4B2D-9439-0A4D159BACD0}" dt="2024-09-23T02:20:49.288" v="263" actId="1076"/>
          <ac:spMkLst>
            <pc:docMk/>
            <pc:sldMk cId="3447107952" sldId="262"/>
            <ac:spMk id="11" creationId="{5850B1EF-DED9-1DA0-E440-9B40BA6FE913}"/>
          </ac:spMkLst>
        </pc:spChg>
        <pc:spChg chg="add mod">
          <ac:chgData name="Sarah Grabinski" userId="6e2603e9ea7112e0" providerId="LiveId" clId="{718894DC-EAF7-4B2D-9439-0A4D159BACD0}" dt="2024-09-23T02:21:51.574" v="304" actId="20577"/>
          <ac:spMkLst>
            <pc:docMk/>
            <pc:sldMk cId="3447107952" sldId="262"/>
            <ac:spMk id="12" creationId="{3414AE6E-24EE-07C8-FE7C-8C5B329C4C28}"/>
          </ac:spMkLst>
        </pc:spChg>
        <pc:spChg chg="add mod">
          <ac:chgData name="Sarah Grabinski" userId="6e2603e9ea7112e0" providerId="LiveId" clId="{718894DC-EAF7-4B2D-9439-0A4D159BACD0}" dt="2024-09-23T02:22:26.722" v="346" actId="1076"/>
          <ac:spMkLst>
            <pc:docMk/>
            <pc:sldMk cId="3447107952" sldId="262"/>
            <ac:spMk id="13" creationId="{86DBEC5C-A4AB-C492-CC97-808696BFC9C5}"/>
          </ac:spMkLst>
        </pc:spChg>
      </pc:sldChg>
      <pc:sldChg chg="addSp delSp modSp add mod">
        <pc:chgData name="Sarah Grabinski" userId="6e2603e9ea7112e0" providerId="LiveId" clId="{718894DC-EAF7-4B2D-9439-0A4D159BACD0}" dt="2024-09-22T22:15:06.318" v="115" actId="1076"/>
        <pc:sldMkLst>
          <pc:docMk/>
          <pc:sldMk cId="3966873307" sldId="263"/>
        </pc:sldMkLst>
        <pc:spChg chg="mod">
          <ac:chgData name="Sarah Grabinski" userId="6e2603e9ea7112e0" providerId="LiveId" clId="{718894DC-EAF7-4B2D-9439-0A4D159BACD0}" dt="2024-09-22T22:12:52.015" v="88" actId="207"/>
          <ac:spMkLst>
            <pc:docMk/>
            <pc:sldMk cId="3966873307" sldId="263"/>
            <ac:spMk id="2" creationId="{9F79C686-1D3B-2A4F-485F-850FF7D11D85}"/>
          </ac:spMkLst>
        </pc:spChg>
        <pc:spChg chg="add mod">
          <ac:chgData name="Sarah Grabinski" userId="6e2603e9ea7112e0" providerId="LiveId" clId="{718894DC-EAF7-4B2D-9439-0A4D159BACD0}" dt="2024-09-22T22:14:45.234" v="110" actId="1582"/>
          <ac:spMkLst>
            <pc:docMk/>
            <pc:sldMk cId="3966873307" sldId="263"/>
            <ac:spMk id="3" creationId="{F8AAB9F6-6371-0395-5E7A-CBAA9233BC31}"/>
          </ac:spMkLst>
        </pc:spChg>
        <pc:spChg chg="del">
          <ac:chgData name="Sarah Grabinski" userId="6e2603e9ea7112e0" providerId="LiveId" clId="{718894DC-EAF7-4B2D-9439-0A4D159BACD0}" dt="2024-09-22T22:12:07.372" v="87" actId="478"/>
          <ac:spMkLst>
            <pc:docMk/>
            <pc:sldMk cId="3966873307" sldId="263"/>
            <ac:spMk id="4" creationId="{3C938114-DAC3-936D-8B55-A29738FE7B80}"/>
          </ac:spMkLst>
        </pc:spChg>
        <pc:spChg chg="add del mod">
          <ac:chgData name="Sarah Grabinski" userId="6e2603e9ea7112e0" providerId="LiveId" clId="{718894DC-EAF7-4B2D-9439-0A4D159BACD0}" dt="2024-09-22T22:13:40.571" v="96" actId="478"/>
          <ac:spMkLst>
            <pc:docMk/>
            <pc:sldMk cId="3966873307" sldId="263"/>
            <ac:spMk id="5" creationId="{782CBEB7-A399-3F04-35A8-7AA4C877877D}"/>
          </ac:spMkLst>
        </pc:spChg>
        <pc:spChg chg="add mod">
          <ac:chgData name="Sarah Grabinski" userId="6e2603e9ea7112e0" providerId="LiveId" clId="{718894DC-EAF7-4B2D-9439-0A4D159BACD0}" dt="2024-09-22T22:14:29.736" v="107" actId="1076"/>
          <ac:spMkLst>
            <pc:docMk/>
            <pc:sldMk cId="3966873307" sldId="263"/>
            <ac:spMk id="6" creationId="{2F279E95-94E6-210E-3062-3A0E0BCA7D95}"/>
          </ac:spMkLst>
        </pc:spChg>
        <pc:spChg chg="add mod">
          <ac:chgData name="Sarah Grabinski" userId="6e2603e9ea7112e0" providerId="LiveId" clId="{718894DC-EAF7-4B2D-9439-0A4D159BACD0}" dt="2024-09-22T22:14:37.794" v="109" actId="1076"/>
          <ac:spMkLst>
            <pc:docMk/>
            <pc:sldMk cId="3966873307" sldId="263"/>
            <ac:spMk id="7" creationId="{D0579610-EA23-1EEB-9EE8-D06BF5BB6823}"/>
          </ac:spMkLst>
        </pc:spChg>
        <pc:spChg chg="add mod">
          <ac:chgData name="Sarah Grabinski" userId="6e2603e9ea7112e0" providerId="LiveId" clId="{718894DC-EAF7-4B2D-9439-0A4D159BACD0}" dt="2024-09-22T22:15:06.318" v="115" actId="1076"/>
          <ac:spMkLst>
            <pc:docMk/>
            <pc:sldMk cId="3966873307" sldId="263"/>
            <ac:spMk id="8" creationId="{47CB92F4-D726-0713-5590-1F4AE20D828D}"/>
          </ac:spMkLst>
        </pc:spChg>
      </pc:sldChg>
      <pc:sldChg chg="addSp modSp add mod">
        <pc:chgData name="Sarah Grabinski" userId="6e2603e9ea7112e0" providerId="LiveId" clId="{718894DC-EAF7-4B2D-9439-0A4D159BACD0}" dt="2024-09-22T22:20:23.884" v="129" actId="171"/>
        <pc:sldMkLst>
          <pc:docMk/>
          <pc:sldMk cId="2809359205" sldId="264"/>
        </pc:sldMkLst>
        <pc:spChg chg="mod">
          <ac:chgData name="Sarah Grabinski" userId="6e2603e9ea7112e0" providerId="LiveId" clId="{718894DC-EAF7-4B2D-9439-0A4D159BACD0}" dt="2024-09-22T22:15:45.321" v="117" actId="207"/>
          <ac:spMkLst>
            <pc:docMk/>
            <pc:sldMk cId="2809359205" sldId="264"/>
            <ac:spMk id="2" creationId="{9F79C686-1D3B-2A4F-485F-850FF7D11D85}"/>
          </ac:spMkLst>
        </pc:spChg>
        <pc:spChg chg="mod">
          <ac:chgData name="Sarah Grabinski" userId="6e2603e9ea7112e0" providerId="LiveId" clId="{718894DC-EAF7-4B2D-9439-0A4D159BACD0}" dt="2024-09-22T22:19:04.181" v="121" actId="207"/>
          <ac:spMkLst>
            <pc:docMk/>
            <pc:sldMk cId="2809359205" sldId="264"/>
            <ac:spMk id="3" creationId="{F8AAB9F6-6371-0395-5E7A-CBAA9233BC31}"/>
          </ac:spMkLst>
        </pc:spChg>
        <pc:spChg chg="add mod ord">
          <ac:chgData name="Sarah Grabinski" userId="6e2603e9ea7112e0" providerId="LiveId" clId="{718894DC-EAF7-4B2D-9439-0A4D159BACD0}" dt="2024-09-22T22:20:23.884" v="129" actId="171"/>
          <ac:spMkLst>
            <pc:docMk/>
            <pc:sldMk cId="2809359205" sldId="264"/>
            <ac:spMk id="4" creationId="{E8B99E3E-AE7F-899E-B69B-ED549A2FA027}"/>
          </ac:spMkLst>
        </pc:spChg>
      </pc:sldChg>
      <pc:sldChg chg="addSp modSp add mod">
        <pc:chgData name="Sarah Grabinski" userId="6e2603e9ea7112e0" providerId="LiveId" clId="{718894DC-EAF7-4B2D-9439-0A4D159BACD0}" dt="2024-09-22T22:19:16.291" v="122" actId="207"/>
        <pc:sldMkLst>
          <pc:docMk/>
          <pc:sldMk cId="1428221666" sldId="265"/>
        </pc:sldMkLst>
        <pc:spChg chg="mod">
          <ac:chgData name="Sarah Grabinski" userId="6e2603e9ea7112e0" providerId="LiveId" clId="{718894DC-EAF7-4B2D-9439-0A4D159BACD0}" dt="2024-09-22T22:19:16.291" v="122" actId="207"/>
          <ac:spMkLst>
            <pc:docMk/>
            <pc:sldMk cId="1428221666" sldId="265"/>
            <ac:spMk id="2" creationId="{9F79C686-1D3B-2A4F-485F-850FF7D11D85}"/>
          </ac:spMkLst>
        </pc:spChg>
        <pc:spChg chg="add mod">
          <ac:chgData name="Sarah Grabinski" userId="6e2603e9ea7112e0" providerId="LiveId" clId="{718894DC-EAF7-4B2D-9439-0A4D159BACD0}" dt="2024-09-22T22:16:42.045" v="119"/>
          <ac:spMkLst>
            <pc:docMk/>
            <pc:sldMk cId="1428221666" sldId="265"/>
            <ac:spMk id="3" creationId="{9336E395-AF07-1A66-A13A-B34316F0B546}"/>
          </ac:spMkLst>
        </pc:spChg>
        <pc:spChg chg="mod">
          <ac:chgData name="Sarah Grabinski" userId="6e2603e9ea7112e0" providerId="LiveId" clId="{718894DC-EAF7-4B2D-9439-0A4D159BACD0}" dt="2024-09-22T22:16:48.617" v="120" actId="255"/>
          <ac:spMkLst>
            <pc:docMk/>
            <pc:sldMk cId="1428221666" sldId="265"/>
            <ac:spMk id="4" creationId="{3C938114-DAC3-936D-8B55-A29738FE7B80}"/>
          </ac:spMkLst>
        </pc:spChg>
      </pc:sldChg>
      <pc:sldChg chg="delSp modSp add mod">
        <pc:chgData name="Sarah Grabinski" userId="6e2603e9ea7112e0" providerId="LiveId" clId="{718894DC-EAF7-4B2D-9439-0A4D159BACD0}" dt="2024-09-22T22:45:53.963" v="167" actId="1076"/>
        <pc:sldMkLst>
          <pc:docMk/>
          <pc:sldMk cId="3974054330" sldId="266"/>
        </pc:sldMkLst>
        <pc:spChg chg="mod">
          <ac:chgData name="Sarah Grabinski" userId="6e2603e9ea7112e0" providerId="LiveId" clId="{718894DC-EAF7-4B2D-9439-0A4D159BACD0}" dt="2024-09-22T22:45:53.963" v="167" actId="1076"/>
          <ac:spMkLst>
            <pc:docMk/>
            <pc:sldMk cId="3974054330" sldId="266"/>
            <ac:spMk id="3" creationId="{29562CD8-8209-56DF-8D6A-EAE3EBDB620D}"/>
          </ac:spMkLst>
        </pc:spChg>
        <pc:spChg chg="mod">
          <ac:chgData name="Sarah Grabinski" userId="6e2603e9ea7112e0" providerId="LiveId" clId="{718894DC-EAF7-4B2D-9439-0A4D159BACD0}" dt="2024-09-22T22:45:50.278" v="166" actId="1076"/>
          <ac:spMkLst>
            <pc:docMk/>
            <pc:sldMk cId="3974054330" sldId="266"/>
            <ac:spMk id="6" creationId="{10260741-8B53-A5B2-6F6C-CD921D9D00EE}"/>
          </ac:spMkLst>
        </pc:spChg>
        <pc:spChg chg="del">
          <ac:chgData name="Sarah Grabinski" userId="6e2603e9ea7112e0" providerId="LiveId" clId="{718894DC-EAF7-4B2D-9439-0A4D159BACD0}" dt="2024-09-22T22:45:44.431" v="165" actId="478"/>
          <ac:spMkLst>
            <pc:docMk/>
            <pc:sldMk cId="3974054330" sldId="266"/>
            <ac:spMk id="9" creationId="{52D71EF3-4F96-1E7C-308A-81ADA196B264}"/>
          </ac:spMkLst>
        </pc:spChg>
      </pc:sldChg>
      <pc:sldChg chg="addSp modSp add mod">
        <pc:chgData name="Sarah Grabinski" userId="6e2603e9ea7112e0" providerId="LiveId" clId="{718894DC-EAF7-4B2D-9439-0A4D159BACD0}" dt="2024-09-23T08:21:36.049" v="452" actId="571"/>
        <pc:sldMkLst>
          <pc:docMk/>
          <pc:sldMk cId="4092146388" sldId="267"/>
        </pc:sldMkLst>
        <pc:spChg chg="mod ord">
          <ac:chgData name="Sarah Grabinski" userId="6e2603e9ea7112e0" providerId="LiveId" clId="{718894DC-EAF7-4B2D-9439-0A4D159BACD0}" dt="2024-09-23T02:28:00.558" v="384" actId="207"/>
          <ac:spMkLst>
            <pc:docMk/>
            <pc:sldMk cId="4092146388" sldId="267"/>
            <ac:spMk id="2" creationId="{9F79C686-1D3B-2A4F-485F-850FF7D11D85}"/>
          </ac:spMkLst>
        </pc:spChg>
        <pc:spChg chg="mod ord">
          <ac:chgData name="Sarah Grabinski" userId="6e2603e9ea7112e0" providerId="LiveId" clId="{718894DC-EAF7-4B2D-9439-0A4D159BACD0}" dt="2024-09-23T02:26:54.124" v="369" actId="170"/>
          <ac:spMkLst>
            <pc:docMk/>
            <pc:sldMk cId="4092146388" sldId="267"/>
            <ac:spMk id="3" creationId="{29562CD8-8209-56DF-8D6A-EAE3EBDB620D}"/>
          </ac:spMkLst>
        </pc:spChg>
        <pc:spChg chg="add mod ord">
          <ac:chgData name="Sarah Grabinski" userId="6e2603e9ea7112e0" providerId="LiveId" clId="{718894DC-EAF7-4B2D-9439-0A4D159BACD0}" dt="2024-09-23T02:26:46.508" v="365" actId="170"/>
          <ac:spMkLst>
            <pc:docMk/>
            <pc:sldMk cId="4092146388" sldId="267"/>
            <ac:spMk id="4" creationId="{FE43B0A1-6D6E-840C-A3D4-904B46CBB4BF}"/>
          </ac:spMkLst>
        </pc:spChg>
        <pc:spChg chg="add mod ord">
          <ac:chgData name="Sarah Grabinski" userId="6e2603e9ea7112e0" providerId="LiveId" clId="{718894DC-EAF7-4B2D-9439-0A4D159BACD0}" dt="2024-09-23T02:27:45.291" v="383" actId="207"/>
          <ac:spMkLst>
            <pc:docMk/>
            <pc:sldMk cId="4092146388" sldId="267"/>
            <ac:spMk id="5" creationId="{A2F2815C-85E9-57C5-E883-B7B544D696F3}"/>
          </ac:spMkLst>
        </pc:spChg>
        <pc:spChg chg="mod ord">
          <ac:chgData name="Sarah Grabinski" userId="6e2603e9ea7112e0" providerId="LiveId" clId="{718894DC-EAF7-4B2D-9439-0A4D159BACD0}" dt="2024-09-23T02:26:18.758" v="358" actId="167"/>
          <ac:spMkLst>
            <pc:docMk/>
            <pc:sldMk cId="4092146388" sldId="267"/>
            <ac:spMk id="6" creationId="{10260741-8B53-A5B2-6F6C-CD921D9D00EE}"/>
          </ac:spMkLst>
        </pc:spChg>
        <pc:spChg chg="add mod">
          <ac:chgData name="Sarah Grabinski" userId="6e2603e9ea7112e0" providerId="LiveId" clId="{718894DC-EAF7-4B2D-9439-0A4D159BACD0}" dt="2024-09-23T02:27:40.335" v="382" actId="207"/>
          <ac:spMkLst>
            <pc:docMk/>
            <pc:sldMk cId="4092146388" sldId="267"/>
            <ac:spMk id="7" creationId="{427ADAA5-F71E-8E0C-D6CF-FB3A744F677B}"/>
          </ac:spMkLst>
        </pc:spChg>
        <pc:spChg chg="add mod">
          <ac:chgData name="Sarah Grabinski" userId="6e2603e9ea7112e0" providerId="LiveId" clId="{718894DC-EAF7-4B2D-9439-0A4D159BACD0}" dt="2024-09-23T08:21:15.832" v="449" actId="20577"/>
          <ac:spMkLst>
            <pc:docMk/>
            <pc:sldMk cId="4092146388" sldId="267"/>
            <ac:spMk id="8" creationId="{6271666C-E7F3-FBB3-ACC4-025777A3415C}"/>
          </ac:spMkLst>
        </pc:spChg>
        <pc:spChg chg="ord">
          <ac:chgData name="Sarah Grabinski" userId="6e2603e9ea7112e0" providerId="LiveId" clId="{718894DC-EAF7-4B2D-9439-0A4D159BACD0}" dt="2024-09-23T02:26:18.758" v="358" actId="167"/>
          <ac:spMkLst>
            <pc:docMk/>
            <pc:sldMk cId="4092146388" sldId="267"/>
            <ac:spMk id="9" creationId="{52D71EF3-4F96-1E7C-308A-81ADA196B264}"/>
          </ac:spMkLst>
        </pc:spChg>
        <pc:spChg chg="ord">
          <ac:chgData name="Sarah Grabinski" userId="6e2603e9ea7112e0" providerId="LiveId" clId="{718894DC-EAF7-4B2D-9439-0A4D159BACD0}" dt="2024-09-23T02:26:18.758" v="358" actId="167"/>
          <ac:spMkLst>
            <pc:docMk/>
            <pc:sldMk cId="4092146388" sldId="267"/>
            <ac:spMk id="10" creationId="{CD9A0AD3-BC22-35EA-0A62-6711A37F6073}"/>
          </ac:spMkLst>
        </pc:spChg>
        <pc:spChg chg="ord">
          <ac:chgData name="Sarah Grabinski" userId="6e2603e9ea7112e0" providerId="LiveId" clId="{718894DC-EAF7-4B2D-9439-0A4D159BACD0}" dt="2024-09-23T02:26:18.758" v="358" actId="167"/>
          <ac:spMkLst>
            <pc:docMk/>
            <pc:sldMk cId="4092146388" sldId="267"/>
            <ac:spMk id="11" creationId="{5850B1EF-DED9-1DA0-E440-9B40BA6FE913}"/>
          </ac:spMkLst>
        </pc:spChg>
        <pc:spChg chg="ord">
          <ac:chgData name="Sarah Grabinski" userId="6e2603e9ea7112e0" providerId="LiveId" clId="{718894DC-EAF7-4B2D-9439-0A4D159BACD0}" dt="2024-09-23T02:26:18.758" v="358" actId="167"/>
          <ac:spMkLst>
            <pc:docMk/>
            <pc:sldMk cId="4092146388" sldId="267"/>
            <ac:spMk id="12" creationId="{3414AE6E-24EE-07C8-FE7C-8C5B329C4C28}"/>
          </ac:spMkLst>
        </pc:spChg>
        <pc:spChg chg="ord">
          <ac:chgData name="Sarah Grabinski" userId="6e2603e9ea7112e0" providerId="LiveId" clId="{718894DC-EAF7-4B2D-9439-0A4D159BACD0}" dt="2024-09-23T02:26:18.758" v="358" actId="167"/>
          <ac:spMkLst>
            <pc:docMk/>
            <pc:sldMk cId="4092146388" sldId="267"/>
            <ac:spMk id="13" creationId="{86DBEC5C-A4AB-C492-CC97-808696BFC9C5}"/>
          </ac:spMkLst>
        </pc:spChg>
        <pc:spChg chg="add mod">
          <ac:chgData name="Sarah Grabinski" userId="6e2603e9ea7112e0" providerId="LiveId" clId="{718894DC-EAF7-4B2D-9439-0A4D159BACD0}" dt="2024-09-23T08:21:36.049" v="452" actId="571"/>
          <ac:spMkLst>
            <pc:docMk/>
            <pc:sldMk cId="4092146388" sldId="267"/>
            <ac:spMk id="14" creationId="{DDB1A06D-1D5A-D2FA-C1A7-15540B71F12E}"/>
          </ac:spMkLst>
        </pc:spChg>
      </pc:sldChg>
      <pc:sldChg chg="addSp delSp modSp add mod">
        <pc:chgData name="Sarah Grabinski" userId="6e2603e9ea7112e0" providerId="LiveId" clId="{718894DC-EAF7-4B2D-9439-0A4D159BACD0}" dt="2024-09-23T08:36:40.815" v="556" actId="171"/>
        <pc:sldMkLst>
          <pc:docMk/>
          <pc:sldMk cId="306143877" sldId="268"/>
        </pc:sldMkLst>
        <pc:spChg chg="mod">
          <ac:chgData name="Sarah Grabinski" userId="6e2603e9ea7112e0" providerId="LiveId" clId="{718894DC-EAF7-4B2D-9439-0A4D159BACD0}" dt="2024-09-23T02:28:55.700" v="389" actId="207"/>
          <ac:spMkLst>
            <pc:docMk/>
            <pc:sldMk cId="306143877" sldId="268"/>
            <ac:spMk id="2" creationId="{9F79C686-1D3B-2A4F-485F-850FF7D11D85}"/>
          </ac:spMkLst>
        </pc:spChg>
        <pc:spChg chg="add del mod">
          <ac:chgData name="Sarah Grabinski" userId="6e2603e9ea7112e0" providerId="LiveId" clId="{718894DC-EAF7-4B2D-9439-0A4D159BACD0}" dt="2024-09-23T02:28:51.961" v="388" actId="207"/>
          <ac:spMkLst>
            <pc:docMk/>
            <pc:sldMk cId="306143877" sldId="268"/>
            <ac:spMk id="5" creationId="{A2F2815C-85E9-57C5-E883-B7B544D696F3}"/>
          </ac:spMkLst>
        </pc:spChg>
        <pc:spChg chg="add mod">
          <ac:chgData name="Sarah Grabinski" userId="6e2603e9ea7112e0" providerId="LiveId" clId="{718894DC-EAF7-4B2D-9439-0A4D159BACD0}" dt="2024-09-23T08:21:24.534" v="450"/>
          <ac:spMkLst>
            <pc:docMk/>
            <pc:sldMk cId="306143877" sldId="268"/>
            <ac:spMk id="8" creationId="{60B72BBB-9D90-52D6-2DAF-43F85DCAFC0D}"/>
          </ac:spMkLst>
        </pc:spChg>
        <pc:spChg chg="add mod ord">
          <ac:chgData name="Sarah Grabinski" userId="6e2603e9ea7112e0" providerId="LiveId" clId="{718894DC-EAF7-4B2D-9439-0A4D159BACD0}" dt="2024-09-23T08:36:40.815" v="556" actId="171"/>
          <ac:spMkLst>
            <pc:docMk/>
            <pc:sldMk cId="306143877" sldId="268"/>
            <ac:spMk id="14" creationId="{A9FB045C-C3BA-9352-2D98-A4DDA8BA1045}"/>
          </ac:spMkLst>
        </pc:spChg>
      </pc:sldChg>
      <pc:sldChg chg="addSp delSp modSp add mod">
        <pc:chgData name="Sarah Grabinski" userId="6e2603e9ea7112e0" providerId="LiveId" clId="{718894DC-EAF7-4B2D-9439-0A4D159BACD0}" dt="2024-09-23T08:26:28.393" v="537" actId="1037"/>
        <pc:sldMkLst>
          <pc:docMk/>
          <pc:sldMk cId="743625165" sldId="269"/>
        </pc:sldMkLst>
        <pc:spChg chg="add del mod">
          <ac:chgData name="Sarah Grabinski" userId="6e2603e9ea7112e0" providerId="LiveId" clId="{718894DC-EAF7-4B2D-9439-0A4D159BACD0}" dt="2024-09-23T08:26:28.393" v="537" actId="1037"/>
          <ac:spMkLst>
            <pc:docMk/>
            <pc:sldMk cId="743625165" sldId="269"/>
            <ac:spMk id="3" creationId="{29562CD8-8209-56DF-8D6A-EAE3EBDB620D}"/>
          </ac:spMkLst>
        </pc:spChg>
        <pc:spChg chg="del">
          <ac:chgData name="Sarah Grabinski" userId="6e2603e9ea7112e0" providerId="LiveId" clId="{718894DC-EAF7-4B2D-9439-0A4D159BACD0}" dt="2024-09-23T08:25:58.396" v="528" actId="478"/>
          <ac:spMkLst>
            <pc:docMk/>
            <pc:sldMk cId="743625165" sldId="269"/>
            <ac:spMk id="4" creationId="{FE43B0A1-6D6E-840C-A3D4-904B46CBB4BF}"/>
          </ac:spMkLst>
        </pc:spChg>
        <pc:spChg chg="del">
          <ac:chgData name="Sarah Grabinski" userId="6e2603e9ea7112e0" providerId="LiveId" clId="{718894DC-EAF7-4B2D-9439-0A4D159BACD0}" dt="2024-09-23T08:25:30.429" v="472" actId="478"/>
          <ac:spMkLst>
            <pc:docMk/>
            <pc:sldMk cId="743625165" sldId="269"/>
            <ac:spMk id="5" creationId="{A2F2815C-85E9-57C5-E883-B7B544D696F3}"/>
          </ac:spMkLst>
        </pc:spChg>
        <pc:spChg chg="mod">
          <ac:chgData name="Sarah Grabinski" userId="6e2603e9ea7112e0" providerId="LiveId" clId="{718894DC-EAF7-4B2D-9439-0A4D159BACD0}" dt="2024-09-23T08:26:07.794" v="531" actId="1076"/>
          <ac:spMkLst>
            <pc:docMk/>
            <pc:sldMk cId="743625165" sldId="269"/>
            <ac:spMk id="6" creationId="{10260741-8B53-A5B2-6F6C-CD921D9D00EE}"/>
          </ac:spMkLst>
        </pc:spChg>
        <pc:spChg chg="del mod">
          <ac:chgData name="Sarah Grabinski" userId="6e2603e9ea7112e0" providerId="LiveId" clId="{718894DC-EAF7-4B2D-9439-0A4D159BACD0}" dt="2024-09-23T08:25:47.421" v="500" actId="478"/>
          <ac:spMkLst>
            <pc:docMk/>
            <pc:sldMk cId="743625165" sldId="269"/>
            <ac:spMk id="7" creationId="{427ADAA5-F71E-8E0C-D6CF-FB3A744F677B}"/>
          </ac:spMkLst>
        </pc:spChg>
        <pc:spChg chg="mod">
          <ac:chgData name="Sarah Grabinski" userId="6e2603e9ea7112e0" providerId="LiveId" clId="{718894DC-EAF7-4B2D-9439-0A4D159BACD0}" dt="2024-09-23T08:25:23.517" v="471" actId="20577"/>
          <ac:spMkLst>
            <pc:docMk/>
            <pc:sldMk cId="743625165" sldId="269"/>
            <ac:spMk id="8" creationId="{6271666C-E7F3-FBB3-ACC4-025777A3415C}"/>
          </ac:spMkLst>
        </pc:spChg>
        <pc:spChg chg="del">
          <ac:chgData name="Sarah Grabinski" userId="6e2603e9ea7112e0" providerId="LiveId" clId="{718894DC-EAF7-4B2D-9439-0A4D159BACD0}" dt="2024-09-23T08:25:53.423" v="527" actId="478"/>
          <ac:spMkLst>
            <pc:docMk/>
            <pc:sldMk cId="743625165" sldId="269"/>
            <ac:spMk id="9" creationId="{52D71EF3-4F96-1E7C-308A-81ADA196B264}"/>
          </ac:spMkLst>
        </pc:spChg>
        <pc:spChg chg="mod">
          <ac:chgData name="Sarah Grabinski" userId="6e2603e9ea7112e0" providerId="LiveId" clId="{718894DC-EAF7-4B2D-9439-0A4D159BACD0}" dt="2024-09-23T08:26:22.167" v="534" actId="1076"/>
          <ac:spMkLst>
            <pc:docMk/>
            <pc:sldMk cId="743625165" sldId="269"/>
            <ac:spMk id="11" creationId="{5850B1EF-DED9-1DA0-E440-9B40BA6FE913}"/>
          </ac:spMkLst>
        </pc:spChg>
        <pc:spChg chg="mod">
          <ac:chgData name="Sarah Grabinski" userId="6e2603e9ea7112e0" providerId="LiveId" clId="{718894DC-EAF7-4B2D-9439-0A4D159BACD0}" dt="2024-09-23T08:26:10.498" v="532" actId="1076"/>
          <ac:spMkLst>
            <pc:docMk/>
            <pc:sldMk cId="743625165" sldId="269"/>
            <ac:spMk id="12" creationId="{3414AE6E-24EE-07C8-FE7C-8C5B329C4C28}"/>
          </ac:spMkLst>
        </pc:spChg>
        <pc:spChg chg="del">
          <ac:chgData name="Sarah Grabinski" userId="6e2603e9ea7112e0" providerId="LiveId" clId="{718894DC-EAF7-4B2D-9439-0A4D159BACD0}" dt="2024-09-23T08:25:32.089" v="473" actId="478"/>
          <ac:spMkLst>
            <pc:docMk/>
            <pc:sldMk cId="743625165" sldId="269"/>
            <ac:spMk id="13" creationId="{86DBEC5C-A4AB-C492-CC97-808696BFC9C5}"/>
          </ac:spMkLst>
        </pc:spChg>
      </pc:sldChg>
      <pc:sldChg chg="modSp add mod">
        <pc:chgData name="Sarah Grabinski" userId="6e2603e9ea7112e0" providerId="LiveId" clId="{718894DC-EAF7-4B2D-9439-0A4D159BACD0}" dt="2024-09-23T08:27:06.748" v="539" actId="207"/>
        <pc:sldMkLst>
          <pc:docMk/>
          <pc:sldMk cId="3356739307" sldId="270"/>
        </pc:sldMkLst>
        <pc:spChg chg="mod">
          <ac:chgData name="Sarah Grabinski" userId="6e2603e9ea7112e0" providerId="LiveId" clId="{718894DC-EAF7-4B2D-9439-0A4D159BACD0}" dt="2024-09-23T08:27:06.748" v="539" actId="207"/>
          <ac:spMkLst>
            <pc:docMk/>
            <pc:sldMk cId="3356739307" sldId="270"/>
            <ac:spMk id="2" creationId="{9F79C686-1D3B-2A4F-485F-850FF7D11D85}"/>
          </ac:spMkLst>
        </pc:spChg>
      </pc:sldChg>
      <pc:sldChg chg="delSp modSp add mod">
        <pc:chgData name="Sarah Grabinski" userId="6e2603e9ea7112e0" providerId="LiveId" clId="{718894DC-EAF7-4B2D-9439-0A4D159BACD0}" dt="2024-09-23T08:52:26.123" v="559" actId="478"/>
        <pc:sldMkLst>
          <pc:docMk/>
          <pc:sldMk cId="4263650863" sldId="271"/>
        </pc:sldMkLst>
        <pc:spChg chg="del">
          <ac:chgData name="Sarah Grabinski" userId="6e2603e9ea7112e0" providerId="LiveId" clId="{718894DC-EAF7-4B2D-9439-0A4D159BACD0}" dt="2024-09-23T08:52:26.123" v="559" actId="478"/>
          <ac:spMkLst>
            <pc:docMk/>
            <pc:sldMk cId="4263650863" sldId="271"/>
            <ac:spMk id="3" creationId="{29562CD8-8209-56DF-8D6A-EAE3EBDB620D}"/>
          </ac:spMkLst>
        </pc:spChg>
        <pc:spChg chg="mod">
          <ac:chgData name="Sarah Grabinski" userId="6e2603e9ea7112e0" providerId="LiveId" clId="{718894DC-EAF7-4B2D-9439-0A4D159BACD0}" dt="2024-09-23T08:52:20.145" v="558" actId="207"/>
          <ac:spMkLst>
            <pc:docMk/>
            <pc:sldMk cId="4263650863" sldId="271"/>
            <ac:spMk id="6" creationId="{10260741-8B53-A5B2-6F6C-CD921D9D00EE}"/>
          </ac:spMkLst>
        </pc:spChg>
      </pc:sldChg>
      <pc:sldChg chg="modSp add mod">
        <pc:chgData name="Sarah Grabinski" userId="6e2603e9ea7112e0" providerId="LiveId" clId="{718894DC-EAF7-4B2D-9439-0A4D159BACD0}" dt="2024-09-23T15:46:52.019" v="730"/>
        <pc:sldMkLst>
          <pc:docMk/>
          <pc:sldMk cId="2874466561" sldId="272"/>
        </pc:sldMkLst>
        <pc:spChg chg="mod">
          <ac:chgData name="Sarah Grabinski" userId="6e2603e9ea7112e0" providerId="LiveId" clId="{718894DC-EAF7-4B2D-9439-0A4D159BACD0}" dt="2024-09-23T15:10:49.879" v="686" actId="1076"/>
          <ac:spMkLst>
            <pc:docMk/>
            <pc:sldMk cId="2874466561" sldId="272"/>
            <ac:spMk id="6" creationId="{10260741-8B53-A5B2-6F6C-CD921D9D00EE}"/>
          </ac:spMkLst>
        </pc:spChg>
        <pc:spChg chg="mod">
          <ac:chgData name="Sarah Grabinski" userId="6e2603e9ea7112e0" providerId="LiveId" clId="{718894DC-EAF7-4B2D-9439-0A4D159BACD0}" dt="2024-09-23T15:46:38.367" v="728"/>
          <ac:spMkLst>
            <pc:docMk/>
            <pc:sldMk cId="2874466561" sldId="272"/>
            <ac:spMk id="10" creationId="{CD9A0AD3-BC22-35EA-0A62-6711A37F6073}"/>
          </ac:spMkLst>
        </pc:spChg>
        <pc:spChg chg="mod">
          <ac:chgData name="Sarah Grabinski" userId="6e2603e9ea7112e0" providerId="LiveId" clId="{718894DC-EAF7-4B2D-9439-0A4D159BACD0}" dt="2024-09-23T15:46:46.171" v="729"/>
          <ac:spMkLst>
            <pc:docMk/>
            <pc:sldMk cId="2874466561" sldId="272"/>
            <ac:spMk id="11" creationId="{5850B1EF-DED9-1DA0-E440-9B40BA6FE913}"/>
          </ac:spMkLst>
        </pc:spChg>
        <pc:spChg chg="mod">
          <ac:chgData name="Sarah Grabinski" userId="6e2603e9ea7112e0" providerId="LiveId" clId="{718894DC-EAF7-4B2D-9439-0A4D159BACD0}" dt="2024-09-23T15:10:57.499" v="688" actId="1076"/>
          <ac:spMkLst>
            <pc:docMk/>
            <pc:sldMk cId="2874466561" sldId="272"/>
            <ac:spMk id="12" creationId="{3414AE6E-24EE-07C8-FE7C-8C5B329C4C28}"/>
          </ac:spMkLst>
        </pc:spChg>
        <pc:spChg chg="mod">
          <ac:chgData name="Sarah Grabinski" userId="6e2603e9ea7112e0" providerId="LiveId" clId="{718894DC-EAF7-4B2D-9439-0A4D159BACD0}" dt="2024-09-23T15:46:52.019" v="730"/>
          <ac:spMkLst>
            <pc:docMk/>
            <pc:sldMk cId="2874466561" sldId="272"/>
            <ac:spMk id="13" creationId="{86DBEC5C-A4AB-C492-CC97-808696BFC9C5}"/>
          </ac:spMkLst>
        </pc:spChg>
      </pc:sldChg>
      <pc:sldChg chg="add del">
        <pc:chgData name="Sarah Grabinski" userId="6e2603e9ea7112e0" providerId="LiveId" clId="{718894DC-EAF7-4B2D-9439-0A4D159BACD0}" dt="2024-09-23T15:11:50.842" v="689" actId="47"/>
        <pc:sldMkLst>
          <pc:docMk/>
          <pc:sldMk cId="3225447200" sldId="273"/>
        </pc:sldMkLst>
      </pc:sldChg>
      <pc:sldChg chg="modSp add mod">
        <pc:chgData name="Sarah Grabinski" userId="6e2603e9ea7112e0" providerId="LiveId" clId="{718894DC-EAF7-4B2D-9439-0A4D159BACD0}" dt="2024-09-23T15:46:16.090" v="727" actId="20577"/>
        <pc:sldMkLst>
          <pc:docMk/>
          <pc:sldMk cId="4290104824" sldId="273"/>
        </pc:sldMkLst>
        <pc:spChg chg="mod">
          <ac:chgData name="Sarah Grabinski" userId="6e2603e9ea7112e0" providerId="LiveId" clId="{718894DC-EAF7-4B2D-9439-0A4D159BACD0}" dt="2024-09-23T15:11:58.866" v="691" actId="207"/>
          <ac:spMkLst>
            <pc:docMk/>
            <pc:sldMk cId="4290104824" sldId="273"/>
            <ac:spMk id="2" creationId="{9F79C686-1D3B-2A4F-485F-850FF7D11D85}"/>
          </ac:spMkLst>
        </pc:spChg>
        <pc:spChg chg="mod">
          <ac:chgData name="Sarah Grabinski" userId="6e2603e9ea7112e0" providerId="LiveId" clId="{718894DC-EAF7-4B2D-9439-0A4D159BACD0}" dt="2024-09-23T15:12:02.364" v="692" actId="207"/>
          <ac:spMkLst>
            <pc:docMk/>
            <pc:sldMk cId="4290104824" sldId="273"/>
            <ac:spMk id="3" creationId="{29562CD8-8209-56DF-8D6A-EAE3EBDB620D}"/>
          </ac:spMkLst>
        </pc:spChg>
        <pc:spChg chg="mod">
          <ac:chgData name="Sarah Grabinski" userId="6e2603e9ea7112e0" providerId="LiveId" clId="{718894DC-EAF7-4B2D-9439-0A4D159BACD0}" dt="2024-09-23T15:12:06.081" v="693" actId="207"/>
          <ac:spMkLst>
            <pc:docMk/>
            <pc:sldMk cId="4290104824" sldId="273"/>
            <ac:spMk id="6" creationId="{10260741-8B53-A5B2-6F6C-CD921D9D00EE}"/>
          </ac:spMkLst>
        </pc:spChg>
        <pc:spChg chg="mod">
          <ac:chgData name="Sarah Grabinski" userId="6e2603e9ea7112e0" providerId="LiveId" clId="{718894DC-EAF7-4B2D-9439-0A4D159BACD0}" dt="2024-09-23T15:46:06.255" v="704" actId="20577"/>
          <ac:spMkLst>
            <pc:docMk/>
            <pc:sldMk cId="4290104824" sldId="273"/>
            <ac:spMk id="10" creationId="{CD9A0AD3-BC22-35EA-0A62-6711A37F6073}"/>
          </ac:spMkLst>
        </pc:spChg>
        <pc:spChg chg="mod">
          <ac:chgData name="Sarah Grabinski" userId="6e2603e9ea7112e0" providerId="LiveId" clId="{718894DC-EAF7-4B2D-9439-0A4D159BACD0}" dt="2024-09-23T15:46:11.600" v="715" actId="20577"/>
          <ac:spMkLst>
            <pc:docMk/>
            <pc:sldMk cId="4290104824" sldId="273"/>
            <ac:spMk id="11" creationId="{5850B1EF-DED9-1DA0-E440-9B40BA6FE913}"/>
          </ac:spMkLst>
        </pc:spChg>
        <pc:spChg chg="mod">
          <ac:chgData name="Sarah Grabinski" userId="6e2603e9ea7112e0" providerId="LiveId" clId="{718894DC-EAF7-4B2D-9439-0A4D159BACD0}" dt="2024-09-23T15:46:16.090" v="727" actId="20577"/>
          <ac:spMkLst>
            <pc:docMk/>
            <pc:sldMk cId="4290104824" sldId="273"/>
            <ac:spMk id="13" creationId="{86DBEC5C-A4AB-C492-CC97-808696BFC9C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6FF2-1EE7-CE64-805B-48F53EEB7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59B92-11E2-A215-6EEC-C9D3635B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07545-D4BE-D782-5596-E64D55CD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4B8F8-F07E-DE47-3648-63B3B3D3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48B0E-55DC-4310-3FA5-A8EAB2B6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4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D3CF-2427-D334-6B95-96A10F0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0F967-B63D-4361-90F9-1A31E309D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16880-36AC-4C02-4E73-E40EE062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BC2D0-7C72-21E4-F843-8D53635E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58390-D797-0813-707A-F7513064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4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CBEF5-9AB7-D2FF-48DB-5F3992CF4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0D5DD-5850-95C0-FAB1-95D26884C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FFF73-563B-5DA2-D84E-D3B1A761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6E488-4AC8-74CF-1750-79F26177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F6F19-1B9E-199A-C3C8-0E33BB7A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3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4D6C-0032-5EC3-9CB8-943D5268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DBEF9-C0B5-CFBE-A572-F3E31A0D0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779BC-EA6B-186A-1194-B32BDA6C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9C206-A62D-E3A5-AE18-8640DCE7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207A-7EC1-7352-2EB7-84DEF752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6CD5-724B-A9BE-99DD-B421CD7A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EFF66-F92E-834A-3448-37B5E6ED0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D6F70-D507-7FAA-E70C-DC8EC314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45FE0-3B0F-D615-C5A1-EE0E0E9F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CDAEF-DB00-2294-C081-084ED294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3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9941-6EEC-44C4-2C70-94D219E7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32810-61EE-F056-9CA5-99E337186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6FE39-C0F7-62A1-FF06-F064E839B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0BAE2-F41F-A971-F94E-2A59602B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46EC8-5508-316F-D7C0-52EC2BFF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FABF3-24C2-73B9-0CC2-DE256E74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BD16-A0BE-60C1-6937-7F6FA61C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93227-ECB4-9E34-E4C8-85FDF6CF4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27260-5B5D-0232-DF84-095EEE567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5CB44-9F0E-4749-F9A8-7CC90A33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BF2A1-40FE-87D4-7E63-80A7BA3FD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4EBCD-D5B7-294C-710F-62A09052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5A901-5922-8FE9-3B35-42DACCD7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8DA33-0788-B9BE-A9EB-352E146D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655F-A0C9-E361-EBA7-DD983BEA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9EF1-8AFC-0E93-E3A8-88FB81B5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D0431-384E-964E-6A29-6D3A376E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D0BBC-0A2F-A033-CE95-523D0654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3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D4E6F-BABF-0B51-CA6B-EF39C0D8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43078-081B-6BCF-CE5B-ED8E2B21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B241-ADF8-65A7-50C3-BE68AD55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3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9DB3-F034-CDFC-022B-64F14AFC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9C3E-02D9-7548-56E5-6C994453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171E1-DD02-706D-FF9B-444F3BD3E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3EE20-51BD-4669-8610-BF90467A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3CC61-9D4A-6BF4-0C6C-244F7C77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D8019-9126-A484-1118-9C0C857A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A6C2-B59A-0075-3D7E-F6654048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CD8A4-388F-3050-66C5-7E51E6B06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D22F1-9939-A4F2-67DF-734F394AE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5085F-0D58-E708-49FB-36E68B09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F6C5C-F0FD-DBE1-E904-B449526C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86994-B9DA-83B5-B3C8-66F9FD0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1A69B-B58A-11DB-842D-C97DB153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55337-DB7E-47BF-4C55-DBE6E3D08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7DF42-5614-8CDF-DEFE-81651F280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42DD95-6603-4EE2-8D7A-7914F8559E0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95C07-999C-6ECE-E3D4-0C776FA73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50CB3-BE20-7EB7-6570-30A310396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F3403-FEB6-4309-9CB5-A340B0B0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2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56EA7FFE-8765-8275-8E67-9D520F754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95" y="2524238"/>
            <a:ext cx="4923809" cy="18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EF590-A8DB-8A84-7C87-6DCC68FE7230}"/>
              </a:ext>
            </a:extLst>
          </p:cNvPr>
          <p:cNvSpPr/>
          <p:nvPr/>
        </p:nvSpPr>
        <p:spPr>
          <a:xfrm>
            <a:off x="6215743" y="2721427"/>
            <a:ext cx="696686" cy="27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928E7-F2F0-300C-A94F-79D39081CA06}"/>
              </a:ext>
            </a:extLst>
          </p:cNvPr>
          <p:cNvSpPr/>
          <p:nvPr/>
        </p:nvSpPr>
        <p:spPr>
          <a:xfrm>
            <a:off x="3722918" y="3156852"/>
            <a:ext cx="533400" cy="27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800D82-116A-0C4B-30DC-DED8F205E160}"/>
              </a:ext>
            </a:extLst>
          </p:cNvPr>
          <p:cNvSpPr/>
          <p:nvPr/>
        </p:nvSpPr>
        <p:spPr>
          <a:xfrm>
            <a:off x="7413168" y="3162297"/>
            <a:ext cx="1034145" cy="26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9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D71EF3-4F96-1E7C-308A-81ADA196B264}"/>
              </a:ext>
            </a:extLst>
          </p:cNvPr>
          <p:cNvSpPr/>
          <p:nvPr/>
        </p:nvSpPr>
        <p:spPr>
          <a:xfrm>
            <a:off x="6326890" y="2057400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4149747" y="1656919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562CD8-8209-56DF-8D6A-EAE3EBDB620D}"/>
              </a:ext>
            </a:extLst>
          </p:cNvPr>
          <p:cNvSpPr/>
          <p:nvPr/>
        </p:nvSpPr>
        <p:spPr>
          <a:xfrm>
            <a:off x="6326890" y="1656918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A0AD3-BC22-35EA-0A62-6711A37F6073}"/>
              </a:ext>
            </a:extLst>
          </p:cNvPr>
          <p:cNvSpPr txBox="1"/>
          <p:nvPr/>
        </p:nvSpPr>
        <p:spPr>
          <a:xfrm>
            <a:off x="3459996" y="1025549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 hits a home run</a:t>
            </a:r>
          </a:p>
          <a:p>
            <a:r>
              <a:rPr lang="en-US" dirty="0"/>
              <a:t>nor steals a 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B1EF-DED9-1DA0-E440-9B40BA6FE913}"/>
              </a:ext>
            </a:extLst>
          </p:cNvPr>
          <p:cNvSpPr txBox="1"/>
          <p:nvPr/>
        </p:nvSpPr>
        <p:spPr>
          <a:xfrm>
            <a:off x="4339685" y="3244334"/>
            <a:ext cx="17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Hits a home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4AE6E-24EE-07C8-FE7C-8C5B329C4C28}"/>
              </a:ext>
            </a:extLst>
          </p:cNvPr>
          <p:cNvSpPr txBox="1"/>
          <p:nvPr/>
        </p:nvSpPr>
        <p:spPr>
          <a:xfrm>
            <a:off x="7701080" y="3238286"/>
            <a:ext cx="15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Steals a 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BEC5C-A4AB-C492-CC97-808696BFC9C5}"/>
              </a:ext>
            </a:extLst>
          </p:cNvPr>
          <p:cNvSpPr txBox="1"/>
          <p:nvPr/>
        </p:nvSpPr>
        <p:spPr>
          <a:xfrm>
            <a:off x="6281470" y="2681876"/>
            <a:ext cx="1278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Hits a home run and steals a base</a:t>
            </a:r>
          </a:p>
        </p:txBody>
      </p:sp>
    </p:spTree>
    <p:extLst>
      <p:ext uri="{BB962C8B-B14F-4D97-AF65-F5344CB8AC3E}">
        <p14:creationId xmlns:p14="http://schemas.microsoft.com/office/powerpoint/2010/main" val="344710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rgbClr val="F7FF8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D71EF3-4F96-1E7C-308A-81ADA196B264}"/>
              </a:ext>
            </a:extLst>
          </p:cNvPr>
          <p:cNvSpPr/>
          <p:nvPr/>
        </p:nvSpPr>
        <p:spPr>
          <a:xfrm>
            <a:off x="6326890" y="2057400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4149747" y="1656919"/>
            <a:ext cx="3361395" cy="3361395"/>
          </a:xfrm>
          <a:prstGeom prst="ellipse">
            <a:avLst/>
          </a:prstGeom>
          <a:solidFill>
            <a:srgbClr val="FFA3A3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562CD8-8209-56DF-8D6A-EAE3EBDB620D}"/>
              </a:ext>
            </a:extLst>
          </p:cNvPr>
          <p:cNvSpPr/>
          <p:nvPr/>
        </p:nvSpPr>
        <p:spPr>
          <a:xfrm>
            <a:off x="6330104" y="1665923"/>
            <a:ext cx="3361395" cy="33613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F2815C-85E9-57C5-E883-B7B544D696F3}"/>
              </a:ext>
            </a:extLst>
          </p:cNvPr>
          <p:cNvSpPr/>
          <p:nvPr/>
        </p:nvSpPr>
        <p:spPr>
          <a:xfrm>
            <a:off x="6330104" y="2070516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43B0A1-6D6E-840C-A3D4-904B46CBB4BF}"/>
              </a:ext>
            </a:extLst>
          </p:cNvPr>
          <p:cNvSpPr/>
          <p:nvPr/>
        </p:nvSpPr>
        <p:spPr>
          <a:xfrm>
            <a:off x="4149747" y="1656918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A0AD3-BC22-35EA-0A62-6711A37F6073}"/>
              </a:ext>
            </a:extLst>
          </p:cNvPr>
          <p:cNvSpPr txBox="1"/>
          <p:nvPr/>
        </p:nvSpPr>
        <p:spPr>
          <a:xfrm>
            <a:off x="3459996" y="1025549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 hits a home run</a:t>
            </a:r>
          </a:p>
          <a:p>
            <a:r>
              <a:rPr lang="en-US" dirty="0"/>
              <a:t>nor steals a 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B1EF-DED9-1DA0-E440-9B40BA6FE913}"/>
              </a:ext>
            </a:extLst>
          </p:cNvPr>
          <p:cNvSpPr txBox="1"/>
          <p:nvPr/>
        </p:nvSpPr>
        <p:spPr>
          <a:xfrm>
            <a:off x="4339685" y="3244334"/>
            <a:ext cx="17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Hits a home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4AE6E-24EE-07C8-FE7C-8C5B329C4C28}"/>
              </a:ext>
            </a:extLst>
          </p:cNvPr>
          <p:cNvSpPr txBox="1"/>
          <p:nvPr/>
        </p:nvSpPr>
        <p:spPr>
          <a:xfrm>
            <a:off x="7701080" y="3238286"/>
            <a:ext cx="15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Steals a 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BEC5C-A4AB-C492-CC97-808696BFC9C5}"/>
              </a:ext>
            </a:extLst>
          </p:cNvPr>
          <p:cNvSpPr txBox="1"/>
          <p:nvPr/>
        </p:nvSpPr>
        <p:spPr>
          <a:xfrm>
            <a:off x="6281470" y="2681876"/>
            <a:ext cx="1278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Hits a home run and steals a base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ADAA5-F71E-8E0C-D6CF-FB3A744F677B}"/>
              </a:ext>
            </a:extLst>
          </p:cNvPr>
          <p:cNvSpPr/>
          <p:nvPr/>
        </p:nvSpPr>
        <p:spPr>
          <a:xfrm>
            <a:off x="6326890" y="1679039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1666C-E7F3-FBB3-ACC4-025777A3415C}"/>
              </a:ext>
            </a:extLst>
          </p:cNvPr>
          <p:cNvSpPr txBox="1"/>
          <p:nvPr/>
        </p:nvSpPr>
        <p:spPr>
          <a:xfrm>
            <a:off x="3351624" y="600642"/>
            <a:ext cx="596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Shohei </a:t>
            </a:r>
            <a:r>
              <a:rPr lang="en-US" dirty="0" err="1"/>
              <a:t>Hotani’s</a:t>
            </a:r>
            <a:r>
              <a:rPr lang="en-US" dirty="0"/>
              <a:t> Performance in the Next LA Dodgers Game</a:t>
            </a:r>
          </a:p>
        </p:txBody>
      </p:sp>
    </p:spTree>
    <p:extLst>
      <p:ext uri="{BB962C8B-B14F-4D97-AF65-F5344CB8AC3E}">
        <p14:creationId xmlns:p14="http://schemas.microsoft.com/office/powerpoint/2010/main" val="409214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D71EF3-4F96-1E7C-308A-81ADA196B264}"/>
              </a:ext>
            </a:extLst>
          </p:cNvPr>
          <p:cNvSpPr/>
          <p:nvPr/>
        </p:nvSpPr>
        <p:spPr>
          <a:xfrm>
            <a:off x="6326890" y="2057400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4149747" y="1656919"/>
            <a:ext cx="3361395" cy="3361395"/>
          </a:xfrm>
          <a:prstGeom prst="ellipse">
            <a:avLst/>
          </a:prstGeom>
          <a:solidFill>
            <a:srgbClr val="FFA3A3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562CD8-8209-56DF-8D6A-EAE3EBDB620D}"/>
              </a:ext>
            </a:extLst>
          </p:cNvPr>
          <p:cNvSpPr/>
          <p:nvPr/>
        </p:nvSpPr>
        <p:spPr>
          <a:xfrm>
            <a:off x="6330104" y="1665923"/>
            <a:ext cx="3361395" cy="33613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F2815C-85E9-57C5-E883-B7B544D696F3}"/>
              </a:ext>
            </a:extLst>
          </p:cNvPr>
          <p:cNvSpPr/>
          <p:nvPr/>
        </p:nvSpPr>
        <p:spPr>
          <a:xfrm>
            <a:off x="6330104" y="2070516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9FB045C-C3BA-9352-2D98-A4DDA8BA1045}"/>
              </a:ext>
            </a:extLst>
          </p:cNvPr>
          <p:cNvSpPr/>
          <p:nvPr/>
        </p:nvSpPr>
        <p:spPr>
          <a:xfrm>
            <a:off x="6323805" y="2087987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43B0A1-6D6E-840C-A3D4-904B46CBB4BF}"/>
              </a:ext>
            </a:extLst>
          </p:cNvPr>
          <p:cNvSpPr/>
          <p:nvPr/>
        </p:nvSpPr>
        <p:spPr>
          <a:xfrm>
            <a:off x="4149747" y="1656918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A0AD3-BC22-35EA-0A62-6711A37F6073}"/>
              </a:ext>
            </a:extLst>
          </p:cNvPr>
          <p:cNvSpPr txBox="1"/>
          <p:nvPr/>
        </p:nvSpPr>
        <p:spPr>
          <a:xfrm>
            <a:off x="3459996" y="1025549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 hits a home run</a:t>
            </a:r>
          </a:p>
          <a:p>
            <a:r>
              <a:rPr lang="en-US" dirty="0"/>
              <a:t>nor steals a 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B1EF-DED9-1DA0-E440-9B40BA6FE913}"/>
              </a:ext>
            </a:extLst>
          </p:cNvPr>
          <p:cNvSpPr txBox="1"/>
          <p:nvPr/>
        </p:nvSpPr>
        <p:spPr>
          <a:xfrm>
            <a:off x="4339685" y="3244334"/>
            <a:ext cx="17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Hits a home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4AE6E-24EE-07C8-FE7C-8C5B329C4C28}"/>
              </a:ext>
            </a:extLst>
          </p:cNvPr>
          <p:cNvSpPr txBox="1"/>
          <p:nvPr/>
        </p:nvSpPr>
        <p:spPr>
          <a:xfrm>
            <a:off x="7701080" y="3238286"/>
            <a:ext cx="15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Steals a 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BEC5C-A4AB-C492-CC97-808696BFC9C5}"/>
              </a:ext>
            </a:extLst>
          </p:cNvPr>
          <p:cNvSpPr txBox="1"/>
          <p:nvPr/>
        </p:nvSpPr>
        <p:spPr>
          <a:xfrm>
            <a:off x="6281470" y="2681876"/>
            <a:ext cx="1278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Hits a home run and steals a base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ADAA5-F71E-8E0C-D6CF-FB3A744F677B}"/>
              </a:ext>
            </a:extLst>
          </p:cNvPr>
          <p:cNvSpPr/>
          <p:nvPr/>
        </p:nvSpPr>
        <p:spPr>
          <a:xfrm>
            <a:off x="6326890" y="1679039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72BBB-9D90-52D6-2DAF-43F85DCAFC0D}"/>
              </a:ext>
            </a:extLst>
          </p:cNvPr>
          <p:cNvSpPr txBox="1"/>
          <p:nvPr/>
        </p:nvSpPr>
        <p:spPr>
          <a:xfrm>
            <a:off x="3351624" y="600642"/>
            <a:ext cx="596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Shohei </a:t>
            </a:r>
            <a:r>
              <a:rPr lang="en-US" dirty="0" err="1"/>
              <a:t>Hotani’s</a:t>
            </a:r>
            <a:r>
              <a:rPr lang="en-US" dirty="0"/>
              <a:t> Performance in the Next LA Dodgers Game</a:t>
            </a:r>
          </a:p>
        </p:txBody>
      </p:sp>
    </p:spTree>
    <p:extLst>
      <p:ext uri="{BB962C8B-B14F-4D97-AF65-F5344CB8AC3E}">
        <p14:creationId xmlns:p14="http://schemas.microsoft.com/office/powerpoint/2010/main" val="30614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D71EF3-4F96-1E7C-308A-81ADA196B264}"/>
              </a:ext>
            </a:extLst>
          </p:cNvPr>
          <p:cNvSpPr/>
          <p:nvPr/>
        </p:nvSpPr>
        <p:spPr>
          <a:xfrm>
            <a:off x="6326890" y="2057400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4149747" y="1656919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F2815C-85E9-57C5-E883-B7B544D696F3}"/>
              </a:ext>
            </a:extLst>
          </p:cNvPr>
          <p:cNvSpPr/>
          <p:nvPr/>
        </p:nvSpPr>
        <p:spPr>
          <a:xfrm>
            <a:off x="6330104" y="2070516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9FB045C-C3BA-9352-2D98-A4DDA8BA1045}"/>
              </a:ext>
            </a:extLst>
          </p:cNvPr>
          <p:cNvSpPr/>
          <p:nvPr/>
        </p:nvSpPr>
        <p:spPr>
          <a:xfrm>
            <a:off x="6323805" y="2087987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43B0A1-6D6E-840C-A3D4-904B46CBB4BF}"/>
              </a:ext>
            </a:extLst>
          </p:cNvPr>
          <p:cNvSpPr/>
          <p:nvPr/>
        </p:nvSpPr>
        <p:spPr>
          <a:xfrm>
            <a:off x="4149747" y="1656918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A0AD3-BC22-35EA-0A62-6711A37F6073}"/>
              </a:ext>
            </a:extLst>
          </p:cNvPr>
          <p:cNvSpPr txBox="1"/>
          <p:nvPr/>
        </p:nvSpPr>
        <p:spPr>
          <a:xfrm>
            <a:off x="3459996" y="1025549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 hits a home run</a:t>
            </a:r>
          </a:p>
          <a:p>
            <a:r>
              <a:rPr lang="en-US" dirty="0"/>
              <a:t>nor steals a 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B1EF-DED9-1DA0-E440-9B40BA6FE913}"/>
              </a:ext>
            </a:extLst>
          </p:cNvPr>
          <p:cNvSpPr txBox="1"/>
          <p:nvPr/>
        </p:nvSpPr>
        <p:spPr>
          <a:xfrm>
            <a:off x="4339685" y="3244334"/>
            <a:ext cx="17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Hits a home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4AE6E-24EE-07C8-FE7C-8C5B329C4C28}"/>
              </a:ext>
            </a:extLst>
          </p:cNvPr>
          <p:cNvSpPr txBox="1"/>
          <p:nvPr/>
        </p:nvSpPr>
        <p:spPr>
          <a:xfrm>
            <a:off x="7701080" y="3238286"/>
            <a:ext cx="15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Steals a 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BEC5C-A4AB-C492-CC97-808696BFC9C5}"/>
              </a:ext>
            </a:extLst>
          </p:cNvPr>
          <p:cNvSpPr txBox="1"/>
          <p:nvPr/>
        </p:nvSpPr>
        <p:spPr>
          <a:xfrm>
            <a:off x="6281470" y="2681876"/>
            <a:ext cx="1278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Hits a home run and steals a base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ADAA5-F71E-8E0C-D6CF-FB3A744F677B}"/>
              </a:ext>
            </a:extLst>
          </p:cNvPr>
          <p:cNvSpPr/>
          <p:nvPr/>
        </p:nvSpPr>
        <p:spPr>
          <a:xfrm>
            <a:off x="6326890" y="1679039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72BBB-9D90-52D6-2DAF-43F85DCAFC0D}"/>
              </a:ext>
            </a:extLst>
          </p:cNvPr>
          <p:cNvSpPr txBox="1"/>
          <p:nvPr/>
        </p:nvSpPr>
        <p:spPr>
          <a:xfrm>
            <a:off x="3351624" y="600642"/>
            <a:ext cx="596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Shohei </a:t>
            </a:r>
            <a:r>
              <a:rPr lang="en-US" dirty="0" err="1"/>
              <a:t>Hotani’s</a:t>
            </a:r>
            <a:r>
              <a:rPr lang="en-US" dirty="0"/>
              <a:t> Performance in the Next LA Dodgers Game</a:t>
            </a:r>
          </a:p>
        </p:txBody>
      </p:sp>
    </p:spTree>
    <p:extLst>
      <p:ext uri="{BB962C8B-B14F-4D97-AF65-F5344CB8AC3E}">
        <p14:creationId xmlns:p14="http://schemas.microsoft.com/office/powerpoint/2010/main" val="4263650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rgbClr val="F7FF8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3537144" y="1665922"/>
            <a:ext cx="3361395" cy="3361395"/>
          </a:xfrm>
          <a:prstGeom prst="ellipse">
            <a:avLst/>
          </a:prstGeom>
          <a:solidFill>
            <a:srgbClr val="FFA3A3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562CD8-8209-56DF-8D6A-EAE3EBDB620D}"/>
              </a:ext>
            </a:extLst>
          </p:cNvPr>
          <p:cNvSpPr/>
          <p:nvPr/>
        </p:nvSpPr>
        <p:spPr>
          <a:xfrm>
            <a:off x="7042479" y="1665922"/>
            <a:ext cx="3361395" cy="33613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A0AD3-BC22-35EA-0A62-6711A37F6073}"/>
              </a:ext>
            </a:extLst>
          </p:cNvPr>
          <p:cNvSpPr txBox="1"/>
          <p:nvPr/>
        </p:nvSpPr>
        <p:spPr>
          <a:xfrm>
            <a:off x="3459996" y="1025549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 hits a home run</a:t>
            </a:r>
          </a:p>
          <a:p>
            <a:r>
              <a:rPr lang="en-US" dirty="0"/>
              <a:t>nor steals a 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B1EF-DED9-1DA0-E440-9B40BA6FE913}"/>
              </a:ext>
            </a:extLst>
          </p:cNvPr>
          <p:cNvSpPr txBox="1"/>
          <p:nvPr/>
        </p:nvSpPr>
        <p:spPr>
          <a:xfrm>
            <a:off x="4348737" y="3161953"/>
            <a:ext cx="17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Hits a home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4AE6E-24EE-07C8-FE7C-8C5B329C4C28}"/>
              </a:ext>
            </a:extLst>
          </p:cNvPr>
          <p:cNvSpPr txBox="1"/>
          <p:nvPr/>
        </p:nvSpPr>
        <p:spPr>
          <a:xfrm>
            <a:off x="7993979" y="3244334"/>
            <a:ext cx="15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Steals a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1666C-E7F3-FBB3-ACC4-025777A3415C}"/>
              </a:ext>
            </a:extLst>
          </p:cNvPr>
          <p:cNvSpPr txBox="1"/>
          <p:nvPr/>
        </p:nvSpPr>
        <p:spPr>
          <a:xfrm>
            <a:off x="3351624" y="600642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Shohei </a:t>
            </a:r>
            <a:r>
              <a:rPr lang="en-US" dirty="0" err="1"/>
              <a:t>Hotani’s</a:t>
            </a:r>
            <a:r>
              <a:rPr lang="en-US" dirty="0"/>
              <a:t> Performance in his Next At Bat</a:t>
            </a:r>
          </a:p>
        </p:txBody>
      </p:sp>
    </p:spTree>
    <p:extLst>
      <p:ext uri="{BB962C8B-B14F-4D97-AF65-F5344CB8AC3E}">
        <p14:creationId xmlns:p14="http://schemas.microsoft.com/office/powerpoint/2010/main" val="74362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3537144" y="1665922"/>
            <a:ext cx="3361395" cy="3361395"/>
          </a:xfrm>
          <a:prstGeom prst="ellipse">
            <a:avLst/>
          </a:prstGeom>
          <a:solidFill>
            <a:srgbClr val="FFA3A3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562CD8-8209-56DF-8D6A-EAE3EBDB620D}"/>
              </a:ext>
            </a:extLst>
          </p:cNvPr>
          <p:cNvSpPr/>
          <p:nvPr/>
        </p:nvSpPr>
        <p:spPr>
          <a:xfrm>
            <a:off x="7042479" y="1665922"/>
            <a:ext cx="3361395" cy="33613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A0AD3-BC22-35EA-0A62-6711A37F6073}"/>
              </a:ext>
            </a:extLst>
          </p:cNvPr>
          <p:cNvSpPr txBox="1"/>
          <p:nvPr/>
        </p:nvSpPr>
        <p:spPr>
          <a:xfrm>
            <a:off x="3459996" y="1025549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 hits a home run</a:t>
            </a:r>
          </a:p>
          <a:p>
            <a:r>
              <a:rPr lang="en-US" dirty="0"/>
              <a:t>nor steals a 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B1EF-DED9-1DA0-E440-9B40BA6FE913}"/>
              </a:ext>
            </a:extLst>
          </p:cNvPr>
          <p:cNvSpPr txBox="1"/>
          <p:nvPr/>
        </p:nvSpPr>
        <p:spPr>
          <a:xfrm>
            <a:off x="4348737" y="3161953"/>
            <a:ext cx="17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Hits a home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4AE6E-24EE-07C8-FE7C-8C5B329C4C28}"/>
              </a:ext>
            </a:extLst>
          </p:cNvPr>
          <p:cNvSpPr txBox="1"/>
          <p:nvPr/>
        </p:nvSpPr>
        <p:spPr>
          <a:xfrm>
            <a:off x="7993979" y="3244334"/>
            <a:ext cx="15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Steals a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1666C-E7F3-FBB3-ACC4-025777A3415C}"/>
              </a:ext>
            </a:extLst>
          </p:cNvPr>
          <p:cNvSpPr txBox="1"/>
          <p:nvPr/>
        </p:nvSpPr>
        <p:spPr>
          <a:xfrm>
            <a:off x="3351624" y="600642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Shohei </a:t>
            </a:r>
            <a:r>
              <a:rPr lang="en-US" dirty="0" err="1"/>
              <a:t>Hotani’s</a:t>
            </a:r>
            <a:r>
              <a:rPr lang="en-US" dirty="0"/>
              <a:t> Performance in his Next At Bat</a:t>
            </a:r>
          </a:p>
        </p:txBody>
      </p:sp>
    </p:spTree>
    <p:extLst>
      <p:ext uri="{BB962C8B-B14F-4D97-AF65-F5344CB8AC3E}">
        <p14:creationId xmlns:p14="http://schemas.microsoft.com/office/powerpoint/2010/main" val="3356739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rgbClr val="F7FF8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D71EF3-4F96-1E7C-308A-81ADA196B264}"/>
              </a:ext>
            </a:extLst>
          </p:cNvPr>
          <p:cNvSpPr/>
          <p:nvPr/>
        </p:nvSpPr>
        <p:spPr>
          <a:xfrm>
            <a:off x="6326890" y="2057400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4149747" y="1656919"/>
            <a:ext cx="3361395" cy="3361395"/>
          </a:xfrm>
          <a:prstGeom prst="ellipse">
            <a:avLst/>
          </a:prstGeom>
          <a:solidFill>
            <a:srgbClr val="FFA3A3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562CD8-8209-56DF-8D6A-EAE3EBDB620D}"/>
              </a:ext>
            </a:extLst>
          </p:cNvPr>
          <p:cNvSpPr/>
          <p:nvPr/>
        </p:nvSpPr>
        <p:spPr>
          <a:xfrm>
            <a:off x="6330104" y="1665923"/>
            <a:ext cx="3361395" cy="33613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F2815C-85E9-57C5-E883-B7B544D696F3}"/>
              </a:ext>
            </a:extLst>
          </p:cNvPr>
          <p:cNvSpPr/>
          <p:nvPr/>
        </p:nvSpPr>
        <p:spPr>
          <a:xfrm>
            <a:off x="6330104" y="2070516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43B0A1-6D6E-840C-A3D4-904B46CBB4BF}"/>
              </a:ext>
            </a:extLst>
          </p:cNvPr>
          <p:cNvSpPr/>
          <p:nvPr/>
        </p:nvSpPr>
        <p:spPr>
          <a:xfrm>
            <a:off x="4149747" y="1656918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A0AD3-BC22-35EA-0A62-6711A37F6073}"/>
              </a:ext>
            </a:extLst>
          </p:cNvPr>
          <p:cNvSpPr txBox="1"/>
          <p:nvPr/>
        </p:nvSpPr>
        <p:spPr>
          <a:xfrm>
            <a:off x="3459996" y="1025549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 makes a hit</a:t>
            </a:r>
          </a:p>
          <a:p>
            <a:r>
              <a:rPr lang="en-US" dirty="0"/>
              <a:t>nor pitches a strikeout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B1EF-DED9-1DA0-E440-9B40BA6FE913}"/>
              </a:ext>
            </a:extLst>
          </p:cNvPr>
          <p:cNvSpPr txBox="1"/>
          <p:nvPr/>
        </p:nvSpPr>
        <p:spPr>
          <a:xfrm>
            <a:off x="4562971" y="3238286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a hit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4AE6E-24EE-07C8-FE7C-8C5B329C4C28}"/>
              </a:ext>
            </a:extLst>
          </p:cNvPr>
          <p:cNvSpPr txBox="1"/>
          <p:nvPr/>
        </p:nvSpPr>
        <p:spPr>
          <a:xfrm>
            <a:off x="7585019" y="3238286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Pitches a strikeout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BEC5C-A4AB-C492-CC97-808696BFC9C5}"/>
              </a:ext>
            </a:extLst>
          </p:cNvPr>
          <p:cNvSpPr txBox="1"/>
          <p:nvPr/>
        </p:nvSpPr>
        <p:spPr>
          <a:xfrm>
            <a:off x="6281470" y="2681876"/>
            <a:ext cx="1278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Makes a hit and pitches a strikeout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ADAA5-F71E-8E0C-D6CF-FB3A744F677B}"/>
              </a:ext>
            </a:extLst>
          </p:cNvPr>
          <p:cNvSpPr/>
          <p:nvPr/>
        </p:nvSpPr>
        <p:spPr>
          <a:xfrm>
            <a:off x="6326890" y="1679039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1666C-E7F3-FBB3-ACC4-025777A3415C}"/>
              </a:ext>
            </a:extLst>
          </p:cNvPr>
          <p:cNvSpPr txBox="1"/>
          <p:nvPr/>
        </p:nvSpPr>
        <p:spPr>
          <a:xfrm>
            <a:off x="3351624" y="600642"/>
            <a:ext cx="596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Shohei </a:t>
            </a:r>
            <a:r>
              <a:rPr lang="en-US" dirty="0" err="1"/>
              <a:t>Hotani’s</a:t>
            </a:r>
            <a:r>
              <a:rPr lang="en-US" dirty="0"/>
              <a:t> Performance in the Next LA Dodgers Game</a:t>
            </a:r>
          </a:p>
        </p:txBody>
      </p:sp>
    </p:spTree>
    <p:extLst>
      <p:ext uri="{BB962C8B-B14F-4D97-AF65-F5344CB8AC3E}">
        <p14:creationId xmlns:p14="http://schemas.microsoft.com/office/powerpoint/2010/main" val="287446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D71EF3-4F96-1E7C-308A-81ADA196B264}"/>
              </a:ext>
            </a:extLst>
          </p:cNvPr>
          <p:cNvSpPr/>
          <p:nvPr/>
        </p:nvSpPr>
        <p:spPr>
          <a:xfrm>
            <a:off x="6326890" y="2057400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4149747" y="1656919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562CD8-8209-56DF-8D6A-EAE3EBDB620D}"/>
              </a:ext>
            </a:extLst>
          </p:cNvPr>
          <p:cNvSpPr/>
          <p:nvPr/>
        </p:nvSpPr>
        <p:spPr>
          <a:xfrm>
            <a:off x="6330104" y="1665923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F2815C-85E9-57C5-E883-B7B544D696F3}"/>
              </a:ext>
            </a:extLst>
          </p:cNvPr>
          <p:cNvSpPr/>
          <p:nvPr/>
        </p:nvSpPr>
        <p:spPr>
          <a:xfrm>
            <a:off x="6330104" y="2070516"/>
            <a:ext cx="1188720" cy="2560320"/>
          </a:xfrm>
          <a:custGeom>
            <a:avLst/>
            <a:gdLst>
              <a:gd name="connsiteX0" fmla="*/ 589280 w 1188720"/>
              <a:gd name="connsiteY0" fmla="*/ 0 h 2560320"/>
              <a:gd name="connsiteX1" fmla="*/ 533400 w 1188720"/>
              <a:gd name="connsiteY1" fmla="*/ 50800 h 2560320"/>
              <a:gd name="connsiteX2" fmla="*/ 477520 w 1188720"/>
              <a:gd name="connsiteY2" fmla="*/ 106680 h 2560320"/>
              <a:gd name="connsiteX3" fmla="*/ 416560 w 1188720"/>
              <a:gd name="connsiteY3" fmla="*/ 152400 h 2560320"/>
              <a:gd name="connsiteX4" fmla="*/ 345440 w 1188720"/>
              <a:gd name="connsiteY4" fmla="*/ 274320 h 2560320"/>
              <a:gd name="connsiteX5" fmla="*/ 284480 w 1188720"/>
              <a:gd name="connsiteY5" fmla="*/ 345440 h 2560320"/>
              <a:gd name="connsiteX6" fmla="*/ 243840 w 1188720"/>
              <a:gd name="connsiteY6" fmla="*/ 411480 h 2560320"/>
              <a:gd name="connsiteX7" fmla="*/ 187960 w 1188720"/>
              <a:gd name="connsiteY7" fmla="*/ 487680 h 2560320"/>
              <a:gd name="connsiteX8" fmla="*/ 137160 w 1188720"/>
              <a:gd name="connsiteY8" fmla="*/ 599440 h 2560320"/>
              <a:gd name="connsiteX9" fmla="*/ 96520 w 1188720"/>
              <a:gd name="connsiteY9" fmla="*/ 670560 h 2560320"/>
              <a:gd name="connsiteX10" fmla="*/ 81280 w 1188720"/>
              <a:gd name="connsiteY10" fmla="*/ 762000 h 2560320"/>
              <a:gd name="connsiteX11" fmla="*/ 55880 w 1188720"/>
              <a:gd name="connsiteY11" fmla="*/ 863600 h 2560320"/>
              <a:gd name="connsiteX12" fmla="*/ 25400 w 1188720"/>
              <a:gd name="connsiteY12" fmla="*/ 965200 h 2560320"/>
              <a:gd name="connsiteX13" fmla="*/ 15240 w 1188720"/>
              <a:gd name="connsiteY13" fmla="*/ 1122680 h 2560320"/>
              <a:gd name="connsiteX14" fmla="*/ 10160 w 1188720"/>
              <a:gd name="connsiteY14" fmla="*/ 1219200 h 2560320"/>
              <a:gd name="connsiteX15" fmla="*/ 0 w 1188720"/>
              <a:gd name="connsiteY15" fmla="*/ 1407160 h 2560320"/>
              <a:gd name="connsiteX16" fmla="*/ 15240 w 1188720"/>
              <a:gd name="connsiteY16" fmla="*/ 1544320 h 2560320"/>
              <a:gd name="connsiteX17" fmla="*/ 35560 w 1188720"/>
              <a:gd name="connsiteY17" fmla="*/ 1651000 h 2560320"/>
              <a:gd name="connsiteX18" fmla="*/ 66040 w 1188720"/>
              <a:gd name="connsiteY18" fmla="*/ 1752600 h 2560320"/>
              <a:gd name="connsiteX19" fmla="*/ 91440 w 1188720"/>
              <a:gd name="connsiteY19" fmla="*/ 1844040 h 2560320"/>
              <a:gd name="connsiteX20" fmla="*/ 137160 w 1188720"/>
              <a:gd name="connsiteY20" fmla="*/ 1945640 h 2560320"/>
              <a:gd name="connsiteX21" fmla="*/ 193040 w 1188720"/>
              <a:gd name="connsiteY21" fmla="*/ 2062480 h 2560320"/>
              <a:gd name="connsiteX22" fmla="*/ 254000 w 1188720"/>
              <a:gd name="connsiteY22" fmla="*/ 2159000 h 2560320"/>
              <a:gd name="connsiteX23" fmla="*/ 299720 w 1188720"/>
              <a:gd name="connsiteY23" fmla="*/ 2245360 h 2560320"/>
              <a:gd name="connsiteX24" fmla="*/ 386080 w 1188720"/>
              <a:gd name="connsiteY24" fmla="*/ 2352040 h 2560320"/>
              <a:gd name="connsiteX25" fmla="*/ 472440 w 1188720"/>
              <a:gd name="connsiteY25" fmla="*/ 2433320 h 2560320"/>
              <a:gd name="connsiteX26" fmla="*/ 548640 w 1188720"/>
              <a:gd name="connsiteY26" fmla="*/ 2529840 h 2560320"/>
              <a:gd name="connsiteX27" fmla="*/ 609600 w 1188720"/>
              <a:gd name="connsiteY27" fmla="*/ 2560320 h 2560320"/>
              <a:gd name="connsiteX28" fmla="*/ 665480 w 1188720"/>
              <a:gd name="connsiteY28" fmla="*/ 2473960 h 2560320"/>
              <a:gd name="connsiteX29" fmla="*/ 706120 w 1188720"/>
              <a:gd name="connsiteY29" fmla="*/ 2448560 h 2560320"/>
              <a:gd name="connsiteX30" fmla="*/ 767080 w 1188720"/>
              <a:gd name="connsiteY30" fmla="*/ 2392680 h 2560320"/>
              <a:gd name="connsiteX31" fmla="*/ 807720 w 1188720"/>
              <a:gd name="connsiteY31" fmla="*/ 2346960 h 2560320"/>
              <a:gd name="connsiteX32" fmla="*/ 843280 w 1188720"/>
              <a:gd name="connsiteY32" fmla="*/ 2291080 h 2560320"/>
              <a:gd name="connsiteX33" fmla="*/ 904240 w 1188720"/>
              <a:gd name="connsiteY33" fmla="*/ 2204720 h 2560320"/>
              <a:gd name="connsiteX34" fmla="*/ 955040 w 1188720"/>
              <a:gd name="connsiteY34" fmla="*/ 2113280 h 2560320"/>
              <a:gd name="connsiteX35" fmla="*/ 995680 w 1188720"/>
              <a:gd name="connsiteY35" fmla="*/ 2032000 h 2560320"/>
              <a:gd name="connsiteX36" fmla="*/ 1036320 w 1188720"/>
              <a:gd name="connsiteY36" fmla="*/ 1960880 h 2560320"/>
              <a:gd name="connsiteX37" fmla="*/ 1076960 w 1188720"/>
              <a:gd name="connsiteY37" fmla="*/ 1869440 h 2560320"/>
              <a:gd name="connsiteX38" fmla="*/ 1117600 w 1188720"/>
              <a:gd name="connsiteY38" fmla="*/ 1762760 h 2560320"/>
              <a:gd name="connsiteX39" fmla="*/ 1148080 w 1188720"/>
              <a:gd name="connsiteY39" fmla="*/ 1656080 h 2560320"/>
              <a:gd name="connsiteX40" fmla="*/ 1163320 w 1188720"/>
              <a:gd name="connsiteY40" fmla="*/ 1518920 h 2560320"/>
              <a:gd name="connsiteX41" fmla="*/ 1188720 w 1188720"/>
              <a:gd name="connsiteY41" fmla="*/ 1386840 h 2560320"/>
              <a:gd name="connsiteX42" fmla="*/ 1188720 w 1188720"/>
              <a:gd name="connsiteY42" fmla="*/ 1234440 h 2560320"/>
              <a:gd name="connsiteX43" fmla="*/ 1188720 w 1188720"/>
              <a:gd name="connsiteY43" fmla="*/ 1092200 h 2560320"/>
              <a:gd name="connsiteX44" fmla="*/ 1148080 w 1188720"/>
              <a:gd name="connsiteY44" fmla="*/ 970280 h 2560320"/>
              <a:gd name="connsiteX45" fmla="*/ 1122680 w 1188720"/>
              <a:gd name="connsiteY45" fmla="*/ 797560 h 2560320"/>
              <a:gd name="connsiteX46" fmla="*/ 1082040 w 1188720"/>
              <a:gd name="connsiteY46" fmla="*/ 670560 h 2560320"/>
              <a:gd name="connsiteX47" fmla="*/ 1021080 w 1188720"/>
              <a:gd name="connsiteY47" fmla="*/ 528320 h 2560320"/>
              <a:gd name="connsiteX48" fmla="*/ 955040 w 1188720"/>
              <a:gd name="connsiteY48" fmla="*/ 426720 h 2560320"/>
              <a:gd name="connsiteX49" fmla="*/ 858520 w 1188720"/>
              <a:gd name="connsiteY49" fmla="*/ 259080 h 2560320"/>
              <a:gd name="connsiteX50" fmla="*/ 736600 w 1188720"/>
              <a:gd name="connsiteY50" fmla="*/ 116840 h 2560320"/>
              <a:gd name="connsiteX51" fmla="*/ 655320 w 1188720"/>
              <a:gd name="connsiteY51" fmla="*/ 30480 h 2560320"/>
              <a:gd name="connsiteX52" fmla="*/ 589280 w 1188720"/>
              <a:gd name="connsiteY52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720" h="2560320">
                <a:moveTo>
                  <a:pt x="589280" y="0"/>
                </a:moveTo>
                <a:lnTo>
                  <a:pt x="533400" y="50800"/>
                </a:lnTo>
                <a:lnTo>
                  <a:pt x="477520" y="106680"/>
                </a:lnTo>
                <a:lnTo>
                  <a:pt x="416560" y="152400"/>
                </a:lnTo>
                <a:lnTo>
                  <a:pt x="345440" y="274320"/>
                </a:lnTo>
                <a:lnTo>
                  <a:pt x="284480" y="345440"/>
                </a:lnTo>
                <a:lnTo>
                  <a:pt x="243840" y="411480"/>
                </a:lnTo>
                <a:lnTo>
                  <a:pt x="187960" y="487680"/>
                </a:lnTo>
                <a:lnTo>
                  <a:pt x="137160" y="599440"/>
                </a:lnTo>
                <a:lnTo>
                  <a:pt x="96520" y="670560"/>
                </a:lnTo>
                <a:lnTo>
                  <a:pt x="81280" y="762000"/>
                </a:lnTo>
                <a:lnTo>
                  <a:pt x="55880" y="863600"/>
                </a:lnTo>
                <a:lnTo>
                  <a:pt x="25400" y="965200"/>
                </a:lnTo>
                <a:lnTo>
                  <a:pt x="15240" y="1122680"/>
                </a:lnTo>
                <a:lnTo>
                  <a:pt x="10160" y="1219200"/>
                </a:lnTo>
                <a:lnTo>
                  <a:pt x="0" y="1407160"/>
                </a:lnTo>
                <a:lnTo>
                  <a:pt x="15240" y="1544320"/>
                </a:lnTo>
                <a:lnTo>
                  <a:pt x="35560" y="1651000"/>
                </a:lnTo>
                <a:lnTo>
                  <a:pt x="66040" y="1752600"/>
                </a:lnTo>
                <a:lnTo>
                  <a:pt x="91440" y="1844040"/>
                </a:lnTo>
                <a:lnTo>
                  <a:pt x="137160" y="1945640"/>
                </a:lnTo>
                <a:lnTo>
                  <a:pt x="193040" y="2062480"/>
                </a:lnTo>
                <a:lnTo>
                  <a:pt x="254000" y="2159000"/>
                </a:lnTo>
                <a:lnTo>
                  <a:pt x="299720" y="2245360"/>
                </a:lnTo>
                <a:lnTo>
                  <a:pt x="386080" y="2352040"/>
                </a:lnTo>
                <a:lnTo>
                  <a:pt x="472440" y="2433320"/>
                </a:lnTo>
                <a:lnTo>
                  <a:pt x="548640" y="2529840"/>
                </a:lnTo>
                <a:lnTo>
                  <a:pt x="609600" y="2560320"/>
                </a:lnTo>
                <a:lnTo>
                  <a:pt x="665480" y="2473960"/>
                </a:lnTo>
                <a:lnTo>
                  <a:pt x="706120" y="2448560"/>
                </a:lnTo>
                <a:lnTo>
                  <a:pt x="767080" y="2392680"/>
                </a:lnTo>
                <a:lnTo>
                  <a:pt x="807720" y="2346960"/>
                </a:lnTo>
                <a:lnTo>
                  <a:pt x="843280" y="2291080"/>
                </a:lnTo>
                <a:lnTo>
                  <a:pt x="904240" y="2204720"/>
                </a:lnTo>
                <a:lnTo>
                  <a:pt x="955040" y="2113280"/>
                </a:lnTo>
                <a:lnTo>
                  <a:pt x="995680" y="2032000"/>
                </a:lnTo>
                <a:lnTo>
                  <a:pt x="1036320" y="1960880"/>
                </a:lnTo>
                <a:lnTo>
                  <a:pt x="1076960" y="1869440"/>
                </a:lnTo>
                <a:lnTo>
                  <a:pt x="1117600" y="1762760"/>
                </a:lnTo>
                <a:lnTo>
                  <a:pt x="1148080" y="1656080"/>
                </a:lnTo>
                <a:lnTo>
                  <a:pt x="1163320" y="1518920"/>
                </a:lnTo>
                <a:lnTo>
                  <a:pt x="1188720" y="1386840"/>
                </a:lnTo>
                <a:lnTo>
                  <a:pt x="1188720" y="1234440"/>
                </a:lnTo>
                <a:lnTo>
                  <a:pt x="1188720" y="1092200"/>
                </a:lnTo>
                <a:lnTo>
                  <a:pt x="1148080" y="970280"/>
                </a:lnTo>
                <a:lnTo>
                  <a:pt x="1122680" y="797560"/>
                </a:lnTo>
                <a:lnTo>
                  <a:pt x="1082040" y="670560"/>
                </a:lnTo>
                <a:lnTo>
                  <a:pt x="1021080" y="528320"/>
                </a:lnTo>
                <a:lnTo>
                  <a:pt x="955040" y="426720"/>
                </a:lnTo>
                <a:lnTo>
                  <a:pt x="858520" y="259080"/>
                </a:lnTo>
                <a:lnTo>
                  <a:pt x="736600" y="116840"/>
                </a:lnTo>
                <a:lnTo>
                  <a:pt x="655320" y="30480"/>
                </a:lnTo>
                <a:lnTo>
                  <a:pt x="58928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43B0A1-6D6E-840C-A3D4-904B46CBB4BF}"/>
              </a:ext>
            </a:extLst>
          </p:cNvPr>
          <p:cNvSpPr/>
          <p:nvPr/>
        </p:nvSpPr>
        <p:spPr>
          <a:xfrm>
            <a:off x="4149747" y="1656918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A0AD3-BC22-35EA-0A62-6711A37F6073}"/>
              </a:ext>
            </a:extLst>
          </p:cNvPr>
          <p:cNvSpPr txBox="1"/>
          <p:nvPr/>
        </p:nvSpPr>
        <p:spPr>
          <a:xfrm>
            <a:off x="3459996" y="1025549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 makes a hit</a:t>
            </a:r>
          </a:p>
          <a:p>
            <a:r>
              <a:rPr lang="en-US" dirty="0"/>
              <a:t>nor pitches a strikeout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0B1EF-DED9-1DA0-E440-9B40BA6FE913}"/>
              </a:ext>
            </a:extLst>
          </p:cNvPr>
          <p:cNvSpPr txBox="1"/>
          <p:nvPr/>
        </p:nvSpPr>
        <p:spPr>
          <a:xfrm>
            <a:off x="4562971" y="3238286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a hit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4AE6E-24EE-07C8-FE7C-8C5B329C4C28}"/>
              </a:ext>
            </a:extLst>
          </p:cNvPr>
          <p:cNvSpPr txBox="1"/>
          <p:nvPr/>
        </p:nvSpPr>
        <p:spPr>
          <a:xfrm>
            <a:off x="7585019" y="3238286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Pitches a strikeout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BEC5C-A4AB-C492-CC97-808696BFC9C5}"/>
              </a:ext>
            </a:extLst>
          </p:cNvPr>
          <p:cNvSpPr txBox="1"/>
          <p:nvPr/>
        </p:nvSpPr>
        <p:spPr>
          <a:xfrm>
            <a:off x="6281470" y="2681876"/>
            <a:ext cx="1278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Makes a hit and pitches a strikeout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ADAA5-F71E-8E0C-D6CF-FB3A744F677B}"/>
              </a:ext>
            </a:extLst>
          </p:cNvPr>
          <p:cNvSpPr/>
          <p:nvPr/>
        </p:nvSpPr>
        <p:spPr>
          <a:xfrm>
            <a:off x="6326890" y="1679039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1666C-E7F3-FBB3-ACC4-025777A3415C}"/>
              </a:ext>
            </a:extLst>
          </p:cNvPr>
          <p:cNvSpPr txBox="1"/>
          <p:nvPr/>
        </p:nvSpPr>
        <p:spPr>
          <a:xfrm>
            <a:off x="3351624" y="600642"/>
            <a:ext cx="596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Shohei </a:t>
            </a:r>
            <a:r>
              <a:rPr lang="en-US" dirty="0" err="1"/>
              <a:t>Hotani’s</a:t>
            </a:r>
            <a:r>
              <a:rPr lang="en-US" dirty="0"/>
              <a:t> Performance in the Next LA Dodgers Game</a:t>
            </a:r>
          </a:p>
        </p:txBody>
      </p:sp>
    </p:spTree>
    <p:extLst>
      <p:ext uri="{BB962C8B-B14F-4D97-AF65-F5344CB8AC3E}">
        <p14:creationId xmlns:p14="http://schemas.microsoft.com/office/powerpoint/2010/main" val="429010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0D2C64-6D35-8871-4C12-7CC295DBF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82" y="2965433"/>
            <a:ext cx="692186" cy="685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90C9F-F7B2-C8DC-70B6-BE4759E8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79" y="2943205"/>
            <a:ext cx="800141" cy="730288"/>
          </a:xfrm>
          <a:prstGeom prst="rect">
            <a:avLst/>
          </a:prstGeom>
        </p:spPr>
      </p:pic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045CDCDA-BD17-374C-7D74-945E61A0ADEE}"/>
              </a:ext>
            </a:extLst>
          </p:cNvPr>
          <p:cNvSpPr/>
          <p:nvPr/>
        </p:nvSpPr>
        <p:spPr>
          <a:xfrm>
            <a:off x="4370387" y="2646362"/>
            <a:ext cx="1323975" cy="1323975"/>
          </a:xfrm>
          <a:prstGeom prst="noSmoking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43DF3EC8-8274-FBF5-57FD-A0F3639F8CFA}"/>
              </a:ext>
            </a:extLst>
          </p:cNvPr>
          <p:cNvSpPr/>
          <p:nvPr/>
        </p:nvSpPr>
        <p:spPr>
          <a:xfrm>
            <a:off x="5910262" y="2646362"/>
            <a:ext cx="1323974" cy="1323974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0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7D3FE-0C29-627E-E88A-19C222FA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0" y="0"/>
            <a:ext cx="2777792" cy="370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BAE4B-34D8-269F-0A12-5656E350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784" y="0"/>
            <a:ext cx="2777791" cy="3703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140DA-90A0-6D38-26D0-5BA9D507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438" y="2906829"/>
            <a:ext cx="3972025" cy="297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8A971-2471-5324-39E0-1821853FF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772" y="0"/>
            <a:ext cx="2777790" cy="370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6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938114-DAC3-936D-8B55-A29738FE7B80}"/>
                  </a:ext>
                </a:extLst>
              </p:cNvPr>
              <p:cNvSpPr txBox="1"/>
              <p:nvPr/>
            </p:nvSpPr>
            <p:spPr>
              <a:xfrm>
                <a:off x="3624943" y="1069816"/>
                <a:ext cx="16766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938114-DAC3-936D-8B55-A29738FE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943" y="1069816"/>
                <a:ext cx="1676677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36E395-AF07-1A66-A13A-B34316F0B546}"/>
              </a:ext>
            </a:extLst>
          </p:cNvPr>
          <p:cNvSpPr txBox="1"/>
          <p:nvPr/>
        </p:nvSpPr>
        <p:spPr>
          <a:xfrm>
            <a:off x="3428999" y="283810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2822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AAB9F6-6371-0395-5E7A-CBAA9233BC31}"/>
              </a:ext>
            </a:extLst>
          </p:cNvPr>
          <p:cNvSpPr/>
          <p:nvPr/>
        </p:nvSpPr>
        <p:spPr>
          <a:xfrm>
            <a:off x="4149748" y="2590800"/>
            <a:ext cx="2427514" cy="242751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79E95-94E6-210E-3062-3A0E0BCA7D95}"/>
              </a:ext>
            </a:extLst>
          </p:cNvPr>
          <p:cNvSpPr txBox="1"/>
          <p:nvPr/>
        </p:nvSpPr>
        <p:spPr>
          <a:xfrm>
            <a:off x="3428999" y="283810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79610-EA23-1EEB-9EE8-D06BF5BB6823}"/>
              </a:ext>
            </a:extLst>
          </p:cNvPr>
          <p:cNvSpPr txBox="1"/>
          <p:nvPr/>
        </p:nvSpPr>
        <p:spPr>
          <a:xfrm>
            <a:off x="5119688" y="1959430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B92F4-D726-0713-5590-1F4AE20D828D}"/>
              </a:ext>
            </a:extLst>
          </p:cNvPr>
          <p:cNvSpPr txBox="1"/>
          <p:nvPr/>
        </p:nvSpPr>
        <p:spPr>
          <a:xfrm>
            <a:off x="4149748" y="1044714"/>
            <a:ext cx="593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A’</a:t>
            </a:r>
          </a:p>
        </p:txBody>
      </p:sp>
    </p:spTree>
    <p:extLst>
      <p:ext uri="{BB962C8B-B14F-4D97-AF65-F5344CB8AC3E}">
        <p14:creationId xmlns:p14="http://schemas.microsoft.com/office/powerpoint/2010/main" val="396687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rgbClr val="F7FF8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B99E3E-AE7F-899E-B69B-ED549A2FA027}"/>
              </a:ext>
            </a:extLst>
          </p:cNvPr>
          <p:cNvSpPr/>
          <p:nvPr/>
        </p:nvSpPr>
        <p:spPr>
          <a:xfrm>
            <a:off x="4149748" y="2590800"/>
            <a:ext cx="2427514" cy="242751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AAB9F6-6371-0395-5E7A-CBAA9233BC31}"/>
              </a:ext>
            </a:extLst>
          </p:cNvPr>
          <p:cNvSpPr/>
          <p:nvPr/>
        </p:nvSpPr>
        <p:spPr>
          <a:xfrm>
            <a:off x="4149748" y="2590800"/>
            <a:ext cx="2427514" cy="2427514"/>
          </a:xfrm>
          <a:prstGeom prst="ellipse">
            <a:avLst/>
          </a:prstGeom>
          <a:solidFill>
            <a:srgbClr val="FFA3A3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79E95-94E6-210E-3062-3A0E0BCA7D95}"/>
              </a:ext>
            </a:extLst>
          </p:cNvPr>
          <p:cNvSpPr txBox="1"/>
          <p:nvPr/>
        </p:nvSpPr>
        <p:spPr>
          <a:xfrm>
            <a:off x="3428999" y="283810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79610-EA23-1EEB-9EE8-D06BF5BB6823}"/>
              </a:ext>
            </a:extLst>
          </p:cNvPr>
          <p:cNvSpPr txBox="1"/>
          <p:nvPr/>
        </p:nvSpPr>
        <p:spPr>
          <a:xfrm>
            <a:off x="5119688" y="1959430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B92F4-D726-0713-5590-1F4AE20D828D}"/>
              </a:ext>
            </a:extLst>
          </p:cNvPr>
          <p:cNvSpPr txBox="1"/>
          <p:nvPr/>
        </p:nvSpPr>
        <p:spPr>
          <a:xfrm>
            <a:off x="4149748" y="1044714"/>
            <a:ext cx="593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A’</a:t>
            </a:r>
          </a:p>
        </p:txBody>
      </p:sp>
    </p:spTree>
    <p:extLst>
      <p:ext uri="{BB962C8B-B14F-4D97-AF65-F5344CB8AC3E}">
        <p14:creationId xmlns:p14="http://schemas.microsoft.com/office/powerpoint/2010/main" val="280935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rgbClr val="F7FF8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938114-DAC3-936D-8B55-A29738FE7B80}"/>
                  </a:ext>
                </a:extLst>
              </p:cNvPr>
              <p:cNvSpPr txBox="1"/>
              <p:nvPr/>
            </p:nvSpPr>
            <p:spPr>
              <a:xfrm>
                <a:off x="3624943" y="1069816"/>
                <a:ext cx="942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938114-DAC3-936D-8B55-A29738FE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943" y="1069816"/>
                <a:ext cx="942309" cy="276999"/>
              </a:xfrm>
              <a:prstGeom prst="rect">
                <a:avLst/>
              </a:prstGeom>
              <a:blipFill>
                <a:blip r:embed="rId2"/>
                <a:stretch>
                  <a:fillRect l="-6494" r="-584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84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3589133" y="1098119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562CD8-8209-56DF-8D6A-EAE3EBDB620D}"/>
              </a:ext>
            </a:extLst>
          </p:cNvPr>
          <p:cNvSpPr/>
          <p:nvPr/>
        </p:nvSpPr>
        <p:spPr>
          <a:xfrm>
            <a:off x="6950528" y="2190318"/>
            <a:ext cx="3361395" cy="336139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5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9C686-1D3B-2A4F-485F-850FF7D11D85}"/>
              </a:ext>
            </a:extLst>
          </p:cNvPr>
          <p:cNvSpPr/>
          <p:nvPr/>
        </p:nvSpPr>
        <p:spPr>
          <a:xfrm>
            <a:off x="3428999" y="914399"/>
            <a:ext cx="7043058" cy="47352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DF9F72-D098-775C-03C2-88554BA72264}"/>
                  </a:ext>
                </a:extLst>
              </p:cNvPr>
              <p:cNvSpPr txBox="1"/>
              <p:nvPr/>
            </p:nvSpPr>
            <p:spPr>
              <a:xfrm>
                <a:off x="3559628" y="1208316"/>
                <a:ext cx="1792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DF9F72-D098-775C-03C2-88554BA72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628" y="1208316"/>
                <a:ext cx="1792991" cy="276999"/>
              </a:xfrm>
              <a:prstGeom prst="rect">
                <a:avLst/>
              </a:prstGeom>
              <a:blipFill>
                <a:blip r:embed="rId2"/>
                <a:stretch>
                  <a:fillRect l="-3061" t="-2174" r="-476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0260741-8B53-A5B2-6F6C-CD921D9D00EE}"/>
              </a:ext>
            </a:extLst>
          </p:cNvPr>
          <p:cNvSpPr/>
          <p:nvPr/>
        </p:nvSpPr>
        <p:spPr>
          <a:xfrm>
            <a:off x="4149748" y="2590800"/>
            <a:ext cx="2427514" cy="2427514"/>
          </a:xfrm>
          <a:prstGeom prst="ellipse">
            <a:avLst/>
          </a:prstGeom>
          <a:solidFill>
            <a:srgbClr val="FFA3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FD31D7-F9E8-41C9-5BF3-FE89FEEEF0F0}"/>
                  </a:ext>
                </a:extLst>
              </p:cNvPr>
              <p:cNvSpPr txBox="1"/>
              <p:nvPr/>
            </p:nvSpPr>
            <p:spPr>
              <a:xfrm>
                <a:off x="5095867" y="3666057"/>
                <a:ext cx="535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FD31D7-F9E8-41C9-5BF3-FE89FEEE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67" y="3666057"/>
                <a:ext cx="535275" cy="276999"/>
              </a:xfrm>
              <a:prstGeom prst="rect">
                <a:avLst/>
              </a:prstGeom>
              <a:blipFill>
                <a:blip r:embed="rId3"/>
                <a:stretch>
                  <a:fillRect l="-11364" t="-2174" r="-1590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95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261</Words>
  <Application>Microsoft Office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Grabinski</dc:creator>
  <cp:lastModifiedBy>Sarah Grabinski</cp:lastModifiedBy>
  <cp:revision>1</cp:revision>
  <dcterms:created xsi:type="dcterms:W3CDTF">2024-09-04T02:07:37Z</dcterms:created>
  <dcterms:modified xsi:type="dcterms:W3CDTF">2024-09-23T15:46:54Z</dcterms:modified>
</cp:coreProperties>
</file>